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59" r:id="rId5"/>
    <p:sldId id="275" r:id="rId6"/>
    <p:sldId id="271" r:id="rId7"/>
    <p:sldId id="265" r:id="rId8"/>
    <p:sldId id="260" r:id="rId9"/>
    <p:sldId id="279" r:id="rId10"/>
    <p:sldId id="278" r:id="rId11"/>
    <p:sldId id="258" r:id="rId12"/>
    <p:sldId id="267" r:id="rId13"/>
    <p:sldId id="269" r:id="rId14"/>
    <p:sldId id="270" r:id="rId15"/>
    <p:sldId id="276" r:id="rId16"/>
    <p:sldId id="273" r:id="rId17"/>
    <p:sldId id="277"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23C80-D277-B264-B8D9-923F1C66A50F}" v="203" dt="2020-10-01T17:51:12.901"/>
    <p1510:client id="{9920D0CD-BF53-623D-9118-625C11503F00}" v="38" dt="2020-09-30T18:01:12.740"/>
    <p1510:client id="{CB7463FB-FC98-012B-8DEF-A83D9125ABEA}" v="115" dt="2022-09-08T15:15:07.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96" autoAdjust="0"/>
  </p:normalViewPr>
  <p:slideViewPr>
    <p:cSldViewPr snapToGrid="0">
      <p:cViewPr varScale="1">
        <p:scale>
          <a:sx n="73" d="100"/>
          <a:sy n="73" d="100"/>
        </p:scale>
        <p:origin x="61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Mennow" userId="S::jmennow@eriesd.org::901b4bdd-dbd0-4c77-ad61-35007d7ae413" providerId="AD" clId="Web-{CB7463FB-FC98-012B-8DEF-A83D9125ABEA}"/>
    <pc:docChg chg="modSld">
      <pc:chgData name="Julie Mennow" userId="S::jmennow@eriesd.org::901b4bdd-dbd0-4c77-ad61-35007d7ae413" providerId="AD" clId="Web-{CB7463FB-FC98-012B-8DEF-A83D9125ABEA}" dt="2022-09-08T15:15:07.206" v="113" actId="20577"/>
      <pc:docMkLst>
        <pc:docMk/>
      </pc:docMkLst>
      <pc:sldChg chg="modSp">
        <pc:chgData name="Julie Mennow" userId="S::jmennow@eriesd.org::901b4bdd-dbd0-4c77-ad61-35007d7ae413" providerId="AD" clId="Web-{CB7463FB-FC98-012B-8DEF-A83D9125ABEA}" dt="2022-09-08T15:11:37.269" v="0" actId="20577"/>
        <pc:sldMkLst>
          <pc:docMk/>
          <pc:sldMk cId="1654293820" sldId="259"/>
        </pc:sldMkLst>
        <pc:spChg chg="mod">
          <ac:chgData name="Julie Mennow" userId="S::jmennow@eriesd.org::901b4bdd-dbd0-4c77-ad61-35007d7ae413" providerId="AD" clId="Web-{CB7463FB-FC98-012B-8DEF-A83D9125ABEA}" dt="2022-09-08T15:11:37.269" v="0" actId="20577"/>
          <ac:spMkLst>
            <pc:docMk/>
            <pc:sldMk cId="1654293820" sldId="259"/>
            <ac:spMk id="6" creationId="{00000000-0000-0000-0000-000000000000}"/>
          </ac:spMkLst>
        </pc:spChg>
      </pc:sldChg>
      <pc:sldChg chg="modSp">
        <pc:chgData name="Julie Mennow" userId="S::jmennow@eriesd.org::901b4bdd-dbd0-4c77-ad61-35007d7ae413" providerId="AD" clId="Web-{CB7463FB-FC98-012B-8DEF-A83D9125ABEA}" dt="2022-09-08T15:12:52.572" v="50" actId="20577"/>
        <pc:sldMkLst>
          <pc:docMk/>
          <pc:sldMk cId="1988315435" sldId="267"/>
        </pc:sldMkLst>
        <pc:spChg chg="mod">
          <ac:chgData name="Julie Mennow" userId="S::jmennow@eriesd.org::901b4bdd-dbd0-4c77-ad61-35007d7ae413" providerId="AD" clId="Web-{CB7463FB-FC98-012B-8DEF-A83D9125ABEA}" dt="2022-09-08T15:12:52.572" v="50" actId="20577"/>
          <ac:spMkLst>
            <pc:docMk/>
            <pc:sldMk cId="1988315435" sldId="267"/>
            <ac:spMk id="3" creationId="{00000000-0000-0000-0000-000000000000}"/>
          </ac:spMkLst>
        </pc:spChg>
      </pc:sldChg>
      <pc:sldChg chg="modSp">
        <pc:chgData name="Julie Mennow" userId="S::jmennow@eriesd.org::901b4bdd-dbd0-4c77-ad61-35007d7ae413" providerId="AD" clId="Web-{CB7463FB-FC98-012B-8DEF-A83D9125ABEA}" dt="2022-09-08T15:13:51.013" v="84" actId="20577"/>
        <pc:sldMkLst>
          <pc:docMk/>
          <pc:sldMk cId="3474755061" sldId="269"/>
        </pc:sldMkLst>
        <pc:spChg chg="mod">
          <ac:chgData name="Julie Mennow" userId="S::jmennow@eriesd.org::901b4bdd-dbd0-4c77-ad61-35007d7ae413" providerId="AD" clId="Web-{CB7463FB-FC98-012B-8DEF-A83D9125ABEA}" dt="2022-09-08T15:13:51.013" v="84" actId="20577"/>
          <ac:spMkLst>
            <pc:docMk/>
            <pc:sldMk cId="3474755061" sldId="269"/>
            <ac:spMk id="3" creationId="{00000000-0000-0000-0000-000000000000}"/>
          </ac:spMkLst>
        </pc:spChg>
      </pc:sldChg>
      <pc:sldChg chg="modSp">
        <pc:chgData name="Julie Mennow" userId="S::jmennow@eriesd.org::901b4bdd-dbd0-4c77-ad61-35007d7ae413" providerId="AD" clId="Web-{CB7463FB-FC98-012B-8DEF-A83D9125ABEA}" dt="2022-09-08T15:15:07.206" v="113" actId="20577"/>
        <pc:sldMkLst>
          <pc:docMk/>
          <pc:sldMk cId="1560220789" sldId="271"/>
        </pc:sldMkLst>
        <pc:spChg chg="mod">
          <ac:chgData name="Julie Mennow" userId="S::jmennow@eriesd.org::901b4bdd-dbd0-4c77-ad61-35007d7ae413" providerId="AD" clId="Web-{CB7463FB-FC98-012B-8DEF-A83D9125ABEA}" dt="2022-09-08T15:15:07.206" v="113" actId="20577"/>
          <ac:spMkLst>
            <pc:docMk/>
            <pc:sldMk cId="1560220789" sldId="271"/>
            <ac:spMk id="3" creationId="{00000000-0000-0000-0000-000000000000}"/>
          </ac:spMkLst>
        </pc:spChg>
      </pc:sldChg>
      <pc:sldChg chg="modSp">
        <pc:chgData name="Julie Mennow" userId="S::jmennow@eriesd.org::901b4bdd-dbd0-4c77-ad61-35007d7ae413" providerId="AD" clId="Web-{CB7463FB-FC98-012B-8DEF-A83D9125ABEA}" dt="2022-09-08T15:14:36.345" v="110" actId="20577"/>
        <pc:sldMkLst>
          <pc:docMk/>
          <pc:sldMk cId="1497082439" sldId="273"/>
        </pc:sldMkLst>
        <pc:spChg chg="mod">
          <ac:chgData name="Julie Mennow" userId="S::jmennow@eriesd.org::901b4bdd-dbd0-4c77-ad61-35007d7ae413" providerId="AD" clId="Web-{CB7463FB-FC98-012B-8DEF-A83D9125ABEA}" dt="2022-09-08T15:14:36.345" v="110" actId="20577"/>
          <ac:spMkLst>
            <pc:docMk/>
            <pc:sldMk cId="1497082439" sldId="273"/>
            <ac:spMk id="3" creationId="{00000000-0000-0000-0000-000000000000}"/>
          </ac:spMkLst>
        </pc:spChg>
      </pc:sldChg>
      <pc:sldChg chg="delSp modSp">
        <pc:chgData name="Julie Mennow" userId="S::jmennow@eriesd.org::901b4bdd-dbd0-4c77-ad61-35007d7ae413" providerId="AD" clId="Web-{CB7463FB-FC98-012B-8DEF-A83D9125ABEA}" dt="2022-09-08T15:12:32.367" v="36" actId="20577"/>
        <pc:sldMkLst>
          <pc:docMk/>
          <pc:sldMk cId="1129444516" sldId="276"/>
        </pc:sldMkLst>
        <pc:spChg chg="mod">
          <ac:chgData name="Julie Mennow" userId="S::jmennow@eriesd.org::901b4bdd-dbd0-4c77-ad61-35007d7ae413" providerId="AD" clId="Web-{CB7463FB-FC98-012B-8DEF-A83D9125ABEA}" dt="2022-09-08T15:12:32.367" v="36" actId="20577"/>
          <ac:spMkLst>
            <pc:docMk/>
            <pc:sldMk cId="1129444516" sldId="276"/>
            <ac:spMk id="3" creationId="{1DF56626-7337-4D1D-8F54-AFD553DB8853}"/>
          </ac:spMkLst>
        </pc:spChg>
        <pc:picChg chg="del">
          <ac:chgData name="Julie Mennow" userId="S::jmennow@eriesd.org::901b4bdd-dbd0-4c77-ad61-35007d7ae413" providerId="AD" clId="Web-{CB7463FB-FC98-012B-8DEF-A83D9125ABEA}" dt="2022-09-08T15:12:12.209" v="1"/>
          <ac:picMkLst>
            <pc:docMk/>
            <pc:sldMk cId="1129444516" sldId="276"/>
            <ac:picMk id="6" creationId="{E652EFA3-7C1F-4ED2-95CA-767AF3ADEBDF}"/>
          </ac:picMkLst>
        </pc:picChg>
      </pc:sldChg>
    </pc:docChg>
  </pc:docChgLst>
  <pc:docChgLst>
    <pc:chgData name="Teresa Baker" userId="S::tbaker@eriesd.org::62fa7279-4770-4b9c-a93b-840d89978642" providerId="AD" clId="Web-{9920D0CD-BF53-623D-9118-625C11503F00}"/>
    <pc:docChg chg="addSld delSld modSld">
      <pc:chgData name="Teresa Baker" userId="S::tbaker@eriesd.org::62fa7279-4770-4b9c-a93b-840d89978642" providerId="AD" clId="Web-{9920D0CD-BF53-623D-9118-625C11503F00}" dt="2020-09-30T18:01:12.740" v="37"/>
      <pc:docMkLst>
        <pc:docMk/>
      </pc:docMkLst>
      <pc:sldChg chg="modSp">
        <pc:chgData name="Teresa Baker" userId="S::tbaker@eriesd.org::62fa7279-4770-4b9c-a93b-840d89978642" providerId="AD" clId="Web-{9920D0CD-BF53-623D-9118-625C11503F00}" dt="2020-09-29T17:55:48.900" v="26" actId="20577"/>
        <pc:sldMkLst>
          <pc:docMk/>
          <pc:sldMk cId="1988315435" sldId="267"/>
        </pc:sldMkLst>
        <pc:spChg chg="mod">
          <ac:chgData name="Teresa Baker" userId="S::tbaker@eriesd.org::62fa7279-4770-4b9c-a93b-840d89978642" providerId="AD" clId="Web-{9920D0CD-BF53-623D-9118-625C11503F00}" dt="2020-09-29T17:55:48.900" v="26" actId="20577"/>
          <ac:spMkLst>
            <pc:docMk/>
            <pc:sldMk cId="1988315435" sldId="267"/>
            <ac:spMk id="3" creationId="{00000000-0000-0000-0000-000000000000}"/>
          </ac:spMkLst>
        </pc:spChg>
      </pc:sldChg>
      <pc:sldChg chg="modSp">
        <pc:chgData name="Teresa Baker" userId="S::tbaker@eriesd.org::62fa7279-4770-4b9c-a93b-840d89978642" providerId="AD" clId="Web-{9920D0CD-BF53-623D-9118-625C11503F00}" dt="2020-09-29T17:54:24.978" v="0" actId="20577"/>
        <pc:sldMkLst>
          <pc:docMk/>
          <pc:sldMk cId="1560220789" sldId="271"/>
        </pc:sldMkLst>
        <pc:spChg chg="mod">
          <ac:chgData name="Teresa Baker" userId="S::tbaker@eriesd.org::62fa7279-4770-4b9c-a93b-840d89978642" providerId="AD" clId="Web-{9920D0CD-BF53-623D-9118-625C11503F00}" dt="2020-09-29T17:54:24.978" v="0" actId="20577"/>
          <ac:spMkLst>
            <pc:docMk/>
            <pc:sldMk cId="1560220789" sldId="271"/>
            <ac:spMk id="7" creationId="{00000000-0000-0000-0000-000000000000}"/>
          </ac:spMkLst>
        </pc:spChg>
      </pc:sldChg>
      <pc:sldChg chg="new del">
        <pc:chgData name="Teresa Baker" userId="S::tbaker@eriesd.org::62fa7279-4770-4b9c-a93b-840d89978642" providerId="AD" clId="Web-{9920D0CD-BF53-623D-9118-625C11503F00}" dt="2020-09-30T18:01:12.740" v="37"/>
        <pc:sldMkLst>
          <pc:docMk/>
          <pc:sldMk cId="2330202544" sldId="276"/>
        </pc:sldMkLst>
      </pc:sldChg>
      <pc:sldChg chg="new del">
        <pc:chgData name="Teresa Baker" userId="S::tbaker@eriesd.org::62fa7279-4770-4b9c-a93b-840d89978642" providerId="AD" clId="Web-{9920D0CD-BF53-623D-9118-625C11503F00}" dt="2020-09-30T18:00:59.443" v="36"/>
        <pc:sldMkLst>
          <pc:docMk/>
          <pc:sldMk cId="2218006775" sldId="277"/>
        </pc:sldMkLst>
      </pc:sldChg>
      <pc:sldChg chg="new del">
        <pc:chgData name="Teresa Baker" userId="S::tbaker@eriesd.org::62fa7279-4770-4b9c-a93b-840d89978642" providerId="AD" clId="Web-{9920D0CD-BF53-623D-9118-625C11503F00}" dt="2020-09-30T18:00:56.787" v="35"/>
        <pc:sldMkLst>
          <pc:docMk/>
          <pc:sldMk cId="95527278" sldId="278"/>
        </pc:sldMkLst>
      </pc:sldChg>
      <pc:sldChg chg="new del">
        <pc:chgData name="Teresa Baker" userId="S::tbaker@eriesd.org::62fa7279-4770-4b9c-a93b-840d89978642" providerId="AD" clId="Web-{9920D0CD-BF53-623D-9118-625C11503F00}" dt="2020-09-30T18:00:54.568" v="34"/>
        <pc:sldMkLst>
          <pc:docMk/>
          <pc:sldMk cId="1342144044" sldId="279"/>
        </pc:sldMkLst>
      </pc:sldChg>
      <pc:sldChg chg="new del">
        <pc:chgData name="Teresa Baker" userId="S::tbaker@eriesd.org::62fa7279-4770-4b9c-a93b-840d89978642" providerId="AD" clId="Web-{9920D0CD-BF53-623D-9118-625C11503F00}" dt="2020-09-30T18:00:52.333" v="33"/>
        <pc:sldMkLst>
          <pc:docMk/>
          <pc:sldMk cId="4006308358" sldId="280"/>
        </pc:sldMkLst>
      </pc:sldChg>
    </pc:docChg>
  </pc:docChgLst>
  <pc:docChgLst>
    <pc:chgData name="Julie Mennow" userId="S::jmennow@eriesd.org::901b4bdd-dbd0-4c77-ad61-35007d7ae413" providerId="AD" clId="Web-{35D23C80-D277-B264-B8D9-923F1C66A50F}"/>
    <pc:docChg chg="addSld modSld">
      <pc:chgData name="Julie Mennow" userId="S::jmennow@eriesd.org::901b4bdd-dbd0-4c77-ad61-35007d7ae413" providerId="AD" clId="Web-{35D23C80-D277-B264-B8D9-923F1C66A50F}" dt="2020-10-01T17:51:12.901" v="206" actId="1076"/>
      <pc:docMkLst>
        <pc:docMk/>
      </pc:docMkLst>
      <pc:sldChg chg="addSp delSp modSp mod setBg">
        <pc:chgData name="Julie Mennow" userId="S::jmennow@eriesd.org::901b4bdd-dbd0-4c77-ad61-35007d7ae413" providerId="AD" clId="Web-{35D23C80-D277-B264-B8D9-923F1C66A50F}" dt="2020-10-01T17:50:10.683" v="204"/>
        <pc:sldMkLst>
          <pc:docMk/>
          <pc:sldMk cId="2605100050" sldId="260"/>
        </pc:sldMkLst>
        <pc:spChg chg="mod">
          <ac:chgData name="Julie Mennow" userId="S::jmennow@eriesd.org::901b4bdd-dbd0-4c77-ad61-35007d7ae413" providerId="AD" clId="Web-{35D23C80-D277-B264-B8D9-923F1C66A50F}" dt="2020-10-01T17:50:10.683" v="204"/>
          <ac:spMkLst>
            <pc:docMk/>
            <pc:sldMk cId="2605100050" sldId="260"/>
            <ac:spMk id="2" creationId="{00000000-0000-0000-0000-000000000000}"/>
          </ac:spMkLst>
        </pc:spChg>
        <pc:spChg chg="mod">
          <ac:chgData name="Julie Mennow" userId="S::jmennow@eriesd.org::901b4bdd-dbd0-4c77-ad61-35007d7ae413" providerId="AD" clId="Web-{35D23C80-D277-B264-B8D9-923F1C66A50F}" dt="2020-10-01T17:50:10.683" v="204"/>
          <ac:spMkLst>
            <pc:docMk/>
            <pc:sldMk cId="2605100050" sldId="260"/>
            <ac:spMk id="10" creationId="{00000000-0000-0000-0000-000000000000}"/>
          </ac:spMkLst>
        </pc:spChg>
        <pc:spChg chg="add del">
          <ac:chgData name="Julie Mennow" userId="S::jmennow@eriesd.org::901b4bdd-dbd0-4c77-ad61-35007d7ae413" providerId="AD" clId="Web-{35D23C80-D277-B264-B8D9-923F1C66A50F}" dt="2020-10-01T17:50:10.683" v="204"/>
          <ac:spMkLst>
            <pc:docMk/>
            <pc:sldMk cId="2605100050" sldId="260"/>
            <ac:spMk id="15" creationId="{52723366-C73B-4ED6-ADEF-29911C6BC55F}"/>
          </ac:spMkLst>
        </pc:spChg>
        <pc:spChg chg="add del">
          <ac:chgData name="Julie Mennow" userId="S::jmennow@eriesd.org::901b4bdd-dbd0-4c77-ad61-35007d7ae413" providerId="AD" clId="Web-{35D23C80-D277-B264-B8D9-923F1C66A50F}" dt="2020-10-01T17:50:10.683" v="204"/>
          <ac:spMkLst>
            <pc:docMk/>
            <pc:sldMk cId="2605100050" sldId="260"/>
            <ac:spMk id="17" creationId="{847A4152-8E41-4D1C-B88C-57C5C430A69E}"/>
          </ac:spMkLst>
        </pc:spChg>
        <pc:spChg chg="add del">
          <ac:chgData name="Julie Mennow" userId="S::jmennow@eriesd.org::901b4bdd-dbd0-4c77-ad61-35007d7ae413" providerId="AD" clId="Web-{35D23C80-D277-B264-B8D9-923F1C66A50F}" dt="2020-10-01T17:50:10.683" v="204"/>
          <ac:spMkLst>
            <pc:docMk/>
            <pc:sldMk cId="2605100050" sldId="260"/>
            <ac:spMk id="19" creationId="{999F76F5-72D4-4814-9169-8F535AEEB809}"/>
          </ac:spMkLst>
        </pc:spChg>
        <pc:spChg chg="add del">
          <ac:chgData name="Julie Mennow" userId="S::jmennow@eriesd.org::901b4bdd-dbd0-4c77-ad61-35007d7ae413" providerId="AD" clId="Web-{35D23C80-D277-B264-B8D9-923F1C66A50F}" dt="2020-10-01T17:50:10.683" v="204"/>
          <ac:spMkLst>
            <pc:docMk/>
            <pc:sldMk cId="2605100050" sldId="260"/>
            <ac:spMk id="21" creationId="{C6202988-4466-42C5-B33A-AFABF051B4FE}"/>
          </ac:spMkLst>
        </pc:spChg>
      </pc:sldChg>
      <pc:sldChg chg="modSp mod modClrScheme chgLayout">
        <pc:chgData name="Julie Mennow" userId="S::jmennow@eriesd.org::901b4bdd-dbd0-4c77-ad61-35007d7ae413" providerId="AD" clId="Web-{35D23C80-D277-B264-B8D9-923F1C66A50F}" dt="2020-10-01T17:31:24.812" v="10"/>
        <pc:sldMkLst>
          <pc:docMk/>
          <pc:sldMk cId="1560220789" sldId="271"/>
        </pc:sldMkLst>
        <pc:spChg chg="mod ord">
          <ac:chgData name="Julie Mennow" userId="S::jmennow@eriesd.org::901b4bdd-dbd0-4c77-ad61-35007d7ae413" providerId="AD" clId="Web-{35D23C80-D277-B264-B8D9-923F1C66A50F}" dt="2020-10-01T17:31:24.812" v="10"/>
          <ac:spMkLst>
            <pc:docMk/>
            <pc:sldMk cId="1560220789" sldId="271"/>
            <ac:spMk id="2" creationId="{00000000-0000-0000-0000-000000000000}"/>
          </ac:spMkLst>
        </pc:spChg>
        <pc:spChg chg="mod ord">
          <ac:chgData name="Julie Mennow" userId="S::jmennow@eriesd.org::901b4bdd-dbd0-4c77-ad61-35007d7ae413" providerId="AD" clId="Web-{35D23C80-D277-B264-B8D9-923F1C66A50F}" dt="2020-10-01T17:31:24.812" v="10"/>
          <ac:spMkLst>
            <pc:docMk/>
            <pc:sldMk cId="1560220789" sldId="271"/>
            <ac:spMk id="3" creationId="{00000000-0000-0000-0000-000000000000}"/>
          </ac:spMkLst>
        </pc:spChg>
        <pc:spChg chg="mod ord">
          <ac:chgData name="Julie Mennow" userId="S::jmennow@eriesd.org::901b4bdd-dbd0-4c77-ad61-35007d7ae413" providerId="AD" clId="Web-{35D23C80-D277-B264-B8D9-923F1C66A50F}" dt="2020-10-01T17:31:24.812" v="10"/>
          <ac:spMkLst>
            <pc:docMk/>
            <pc:sldMk cId="1560220789" sldId="271"/>
            <ac:spMk id="7" creationId="{00000000-0000-0000-0000-000000000000}"/>
          </ac:spMkLst>
        </pc:spChg>
      </pc:sldChg>
      <pc:sldChg chg="modSp">
        <pc:chgData name="Julie Mennow" userId="S::jmennow@eriesd.org::901b4bdd-dbd0-4c77-ad61-35007d7ae413" providerId="AD" clId="Web-{35D23C80-D277-B264-B8D9-923F1C66A50F}" dt="2020-09-30T14:59:29.167" v="2" actId="20577"/>
        <pc:sldMkLst>
          <pc:docMk/>
          <pc:sldMk cId="1497082439" sldId="273"/>
        </pc:sldMkLst>
        <pc:spChg chg="mod">
          <ac:chgData name="Julie Mennow" userId="S::jmennow@eriesd.org::901b4bdd-dbd0-4c77-ad61-35007d7ae413" providerId="AD" clId="Web-{35D23C80-D277-B264-B8D9-923F1C66A50F}" dt="2020-09-30T14:59:29.167" v="2" actId="20577"/>
          <ac:spMkLst>
            <pc:docMk/>
            <pc:sldMk cId="1497082439" sldId="273"/>
            <ac:spMk id="3" creationId="{00000000-0000-0000-0000-000000000000}"/>
          </ac:spMkLst>
        </pc:spChg>
      </pc:sldChg>
      <pc:sldChg chg="addSp delSp modSp new mod setBg">
        <pc:chgData name="Julie Mennow" userId="S::jmennow@eriesd.org::901b4bdd-dbd0-4c77-ad61-35007d7ae413" providerId="AD" clId="Web-{35D23C80-D277-B264-B8D9-923F1C66A50F}" dt="2020-10-01T17:51:12.901" v="206" actId="1076"/>
        <pc:sldMkLst>
          <pc:docMk/>
          <pc:sldMk cId="1129444516" sldId="276"/>
        </pc:sldMkLst>
        <pc:spChg chg="mod">
          <ac:chgData name="Julie Mennow" userId="S::jmennow@eriesd.org::901b4bdd-dbd0-4c77-ad61-35007d7ae413" providerId="AD" clId="Web-{35D23C80-D277-B264-B8D9-923F1C66A50F}" dt="2020-10-01T17:49:37.714" v="202"/>
          <ac:spMkLst>
            <pc:docMk/>
            <pc:sldMk cId="1129444516" sldId="276"/>
            <ac:spMk id="2" creationId="{C96A5E55-4E8B-4483-AE6B-9D29EFD1A159}"/>
          </ac:spMkLst>
        </pc:spChg>
        <pc:spChg chg="mod">
          <ac:chgData name="Julie Mennow" userId="S::jmennow@eriesd.org::901b4bdd-dbd0-4c77-ad61-35007d7ae413" providerId="AD" clId="Web-{35D23C80-D277-B264-B8D9-923F1C66A50F}" dt="2020-10-01T17:49:37.714" v="202"/>
          <ac:spMkLst>
            <pc:docMk/>
            <pc:sldMk cId="1129444516" sldId="276"/>
            <ac:spMk id="3" creationId="{1DF56626-7337-4D1D-8F54-AFD553DB8853}"/>
          </ac:spMkLst>
        </pc:spChg>
        <pc:spChg chg="add mod">
          <ac:chgData name="Julie Mennow" userId="S::jmennow@eriesd.org::901b4bdd-dbd0-4c77-ad61-35007d7ae413" providerId="AD" clId="Web-{35D23C80-D277-B264-B8D9-923F1C66A50F}" dt="2020-10-01T17:34:11.655" v="198" actId="20577"/>
          <ac:spMkLst>
            <pc:docMk/>
            <pc:sldMk cId="1129444516" sldId="276"/>
            <ac:spMk id="5" creationId="{637C072B-1D47-4DB5-8E34-AF5BD965190E}"/>
          </ac:spMkLst>
        </pc:spChg>
        <pc:spChg chg="add del">
          <ac:chgData name="Julie Mennow" userId="S::jmennow@eriesd.org::901b4bdd-dbd0-4c77-ad61-35007d7ae413" providerId="AD" clId="Web-{35D23C80-D277-B264-B8D9-923F1C66A50F}" dt="2020-10-01T17:49:37.714" v="202"/>
          <ac:spMkLst>
            <pc:docMk/>
            <pc:sldMk cId="1129444516" sldId="276"/>
            <ac:spMk id="9" creationId="{E0837993-CF68-4B71-B30D-9FF2DBDC69D1}"/>
          </ac:spMkLst>
        </pc:spChg>
        <pc:spChg chg="add">
          <ac:chgData name="Julie Mennow" userId="S::jmennow@eriesd.org::901b4bdd-dbd0-4c77-ad61-35007d7ae413" providerId="AD" clId="Web-{35D23C80-D277-B264-B8D9-923F1C66A50F}" dt="2020-10-01T17:49:37.714" v="202"/>
          <ac:spMkLst>
            <pc:docMk/>
            <pc:sldMk cId="1129444516" sldId="276"/>
            <ac:spMk id="20" creationId="{DC878D9A-77BE-4701-AE3D-EEFC53CD50BC}"/>
          </ac:spMkLst>
        </pc:spChg>
        <pc:spChg chg="add">
          <ac:chgData name="Julie Mennow" userId="S::jmennow@eriesd.org::901b4bdd-dbd0-4c77-ad61-35007d7ae413" providerId="AD" clId="Web-{35D23C80-D277-B264-B8D9-923F1C66A50F}" dt="2020-10-01T17:49:37.714" v="202"/>
          <ac:spMkLst>
            <pc:docMk/>
            <pc:sldMk cId="1129444516" sldId="276"/>
            <ac:spMk id="22" creationId="{F643BE08-0ED1-4B73-AC6D-B7E26A59CDAA}"/>
          </ac:spMkLst>
        </pc:spChg>
        <pc:spChg chg="add">
          <ac:chgData name="Julie Mennow" userId="S::jmennow@eriesd.org::901b4bdd-dbd0-4c77-ad61-35007d7ae413" providerId="AD" clId="Web-{35D23C80-D277-B264-B8D9-923F1C66A50F}" dt="2020-10-01T17:49:37.714" v="202"/>
          <ac:spMkLst>
            <pc:docMk/>
            <pc:sldMk cId="1129444516" sldId="276"/>
            <ac:spMk id="24" creationId="{956B2094-7FC0-45FC-BFED-3CB88CEE63F5}"/>
          </ac:spMkLst>
        </pc:spChg>
        <pc:spChg chg="add">
          <ac:chgData name="Julie Mennow" userId="S::jmennow@eriesd.org::901b4bdd-dbd0-4c77-ad61-35007d7ae413" providerId="AD" clId="Web-{35D23C80-D277-B264-B8D9-923F1C66A50F}" dt="2020-10-01T17:49:37.714" v="202"/>
          <ac:spMkLst>
            <pc:docMk/>
            <pc:sldMk cId="1129444516" sldId="276"/>
            <ac:spMk id="26" creationId="{07A4B640-BB7F-4272-A710-068DBA9F9A6E}"/>
          </ac:spMkLst>
        </pc:spChg>
        <pc:grpChg chg="add del">
          <ac:chgData name="Julie Mennow" userId="S::jmennow@eriesd.org::901b4bdd-dbd0-4c77-ad61-35007d7ae413" providerId="AD" clId="Web-{35D23C80-D277-B264-B8D9-923F1C66A50F}" dt="2020-10-01T17:49:37.714" v="202"/>
          <ac:grpSpMkLst>
            <pc:docMk/>
            <pc:sldMk cId="1129444516" sldId="276"/>
            <ac:grpSpMk id="11" creationId="{5BC1EB0E-C682-4477-94FF-E3696ACD5A6A}"/>
          </ac:grpSpMkLst>
        </pc:grpChg>
        <pc:picChg chg="add del mod">
          <ac:chgData name="Julie Mennow" userId="S::jmennow@eriesd.org::901b4bdd-dbd0-4c77-ad61-35007d7ae413" providerId="AD" clId="Web-{35D23C80-D277-B264-B8D9-923F1C66A50F}" dt="2020-10-01T17:49:32.636" v="201"/>
          <ac:picMkLst>
            <pc:docMk/>
            <pc:sldMk cId="1129444516" sldId="276"/>
            <ac:picMk id="4" creationId="{A045F996-CED3-40F1-B0A9-64A031B96FB9}"/>
          </ac:picMkLst>
        </pc:picChg>
        <pc:picChg chg="add mod">
          <ac:chgData name="Julie Mennow" userId="S::jmennow@eriesd.org::901b4bdd-dbd0-4c77-ad61-35007d7ae413" providerId="AD" clId="Web-{35D23C80-D277-B264-B8D9-923F1C66A50F}" dt="2020-10-01T17:51:12.901" v="206" actId="1076"/>
          <ac:picMkLst>
            <pc:docMk/>
            <pc:sldMk cId="1129444516" sldId="276"/>
            <ac:picMk id="6" creationId="{E652EFA3-7C1F-4ED2-95CA-767AF3ADEB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0D562329-2A41-4E3C-ADFA-6EFC98DF29AD}" type="datetimeFigureOut">
              <a:rPr lang="en-US" smtClean="0"/>
              <a:t>11/14/2022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9DD329C-A320-494F-B239-6693FB5AAEFC}" type="slidenum">
              <a:rPr lang="en-US" smtClean="0"/>
              <a:t>‹#›</a:t>
            </a:fld>
            <a:endParaRPr lang="en-US"/>
          </a:p>
        </p:txBody>
      </p:sp>
    </p:spTree>
    <p:extLst>
      <p:ext uri="{BB962C8B-B14F-4D97-AF65-F5344CB8AC3E}">
        <p14:creationId xmlns:p14="http://schemas.microsoft.com/office/powerpoint/2010/main" val="2836856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974579B-4590-4721-B8ED-92B25B6A3510}" type="datetimeFigureOut">
              <a:rPr lang="en-US" smtClean="0"/>
              <a:t>11/14/2022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7D966E8-2C08-4659-A057-33121FC62F27}" type="slidenum">
              <a:rPr lang="en-US" smtClean="0"/>
              <a:t>‹#›</a:t>
            </a:fld>
            <a:endParaRPr lang="en-US"/>
          </a:p>
        </p:txBody>
      </p:sp>
    </p:spTree>
    <p:extLst>
      <p:ext uri="{BB962C8B-B14F-4D97-AF65-F5344CB8AC3E}">
        <p14:creationId xmlns:p14="http://schemas.microsoft.com/office/powerpoint/2010/main" val="226886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1</a:t>
            </a:fld>
            <a:endParaRPr lang="en-US"/>
          </a:p>
        </p:txBody>
      </p:sp>
    </p:spTree>
    <p:extLst>
      <p:ext uri="{BB962C8B-B14F-4D97-AF65-F5344CB8AC3E}">
        <p14:creationId xmlns:p14="http://schemas.microsoft.com/office/powerpoint/2010/main" val="294724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12</a:t>
            </a:fld>
            <a:endParaRPr lang="en-US"/>
          </a:p>
        </p:txBody>
      </p:sp>
    </p:spTree>
    <p:extLst>
      <p:ext uri="{BB962C8B-B14F-4D97-AF65-F5344CB8AC3E}">
        <p14:creationId xmlns:p14="http://schemas.microsoft.com/office/powerpoint/2010/main" val="228083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13</a:t>
            </a:fld>
            <a:endParaRPr lang="en-US"/>
          </a:p>
        </p:txBody>
      </p:sp>
    </p:spTree>
    <p:extLst>
      <p:ext uri="{BB962C8B-B14F-4D97-AF65-F5344CB8AC3E}">
        <p14:creationId xmlns:p14="http://schemas.microsoft.com/office/powerpoint/2010/main" val="293156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14</a:t>
            </a:fld>
            <a:endParaRPr lang="en-US"/>
          </a:p>
        </p:txBody>
      </p:sp>
    </p:spTree>
    <p:extLst>
      <p:ext uri="{BB962C8B-B14F-4D97-AF65-F5344CB8AC3E}">
        <p14:creationId xmlns:p14="http://schemas.microsoft.com/office/powerpoint/2010/main" val="425003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2</a:t>
            </a:fld>
            <a:endParaRPr lang="en-US"/>
          </a:p>
        </p:txBody>
      </p:sp>
    </p:spTree>
    <p:extLst>
      <p:ext uri="{BB962C8B-B14F-4D97-AF65-F5344CB8AC3E}">
        <p14:creationId xmlns:p14="http://schemas.microsoft.com/office/powerpoint/2010/main" val="321219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3</a:t>
            </a:fld>
            <a:endParaRPr lang="en-US"/>
          </a:p>
        </p:txBody>
      </p:sp>
    </p:spTree>
    <p:extLst>
      <p:ext uri="{BB962C8B-B14F-4D97-AF65-F5344CB8AC3E}">
        <p14:creationId xmlns:p14="http://schemas.microsoft.com/office/powerpoint/2010/main" val="362091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4</a:t>
            </a:fld>
            <a:endParaRPr lang="en-US"/>
          </a:p>
        </p:txBody>
      </p:sp>
    </p:spTree>
    <p:extLst>
      <p:ext uri="{BB962C8B-B14F-4D97-AF65-F5344CB8AC3E}">
        <p14:creationId xmlns:p14="http://schemas.microsoft.com/office/powerpoint/2010/main" val="417269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5</a:t>
            </a:fld>
            <a:endParaRPr lang="en-US"/>
          </a:p>
        </p:txBody>
      </p:sp>
    </p:spTree>
    <p:extLst>
      <p:ext uri="{BB962C8B-B14F-4D97-AF65-F5344CB8AC3E}">
        <p14:creationId xmlns:p14="http://schemas.microsoft.com/office/powerpoint/2010/main" val="102443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8</a:t>
            </a:fld>
            <a:endParaRPr lang="en-US"/>
          </a:p>
        </p:txBody>
      </p:sp>
    </p:spTree>
    <p:extLst>
      <p:ext uri="{BB962C8B-B14F-4D97-AF65-F5344CB8AC3E}">
        <p14:creationId xmlns:p14="http://schemas.microsoft.com/office/powerpoint/2010/main" val="57257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9</a:t>
            </a:fld>
            <a:endParaRPr lang="en-US"/>
          </a:p>
        </p:txBody>
      </p:sp>
    </p:spTree>
    <p:extLst>
      <p:ext uri="{BB962C8B-B14F-4D97-AF65-F5344CB8AC3E}">
        <p14:creationId xmlns:p14="http://schemas.microsoft.com/office/powerpoint/2010/main" val="374735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10</a:t>
            </a:fld>
            <a:endParaRPr lang="en-US"/>
          </a:p>
        </p:txBody>
      </p:sp>
    </p:spTree>
    <p:extLst>
      <p:ext uri="{BB962C8B-B14F-4D97-AF65-F5344CB8AC3E}">
        <p14:creationId xmlns:p14="http://schemas.microsoft.com/office/powerpoint/2010/main" val="91057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966E8-2C08-4659-A057-33121FC62F27}" type="slidenum">
              <a:rPr lang="en-US" smtClean="0"/>
              <a:t>11</a:t>
            </a:fld>
            <a:endParaRPr lang="en-US"/>
          </a:p>
        </p:txBody>
      </p:sp>
    </p:spTree>
    <p:extLst>
      <p:ext uri="{BB962C8B-B14F-4D97-AF65-F5344CB8AC3E}">
        <p14:creationId xmlns:p14="http://schemas.microsoft.com/office/powerpoint/2010/main" val="128435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riesd.org/site/Default.aspx?PageID=14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Title I Annual Meeting</a:t>
            </a:r>
            <a:endParaRPr lang="en-US" dirty="0"/>
          </a:p>
        </p:txBody>
      </p:sp>
      <p:sp>
        <p:nvSpPr>
          <p:cNvPr id="6" name="Subtitle 5"/>
          <p:cNvSpPr>
            <a:spLocks noGrp="1"/>
          </p:cNvSpPr>
          <p:nvPr>
            <p:ph type="subTitle" idx="1"/>
          </p:nvPr>
        </p:nvSpPr>
        <p:spPr/>
        <p:txBody>
          <a:bodyPr/>
          <a:lstStyle/>
          <a:p>
            <a:r>
              <a:rPr lang="en-US" dirty="0" smtClean="0"/>
              <a:t>School-Wide Specialist Presentation</a:t>
            </a:r>
            <a:endParaRPr lang="en-US" dirty="0"/>
          </a:p>
          <a:p>
            <a:r>
              <a:rPr lang="en-US" dirty="0"/>
              <a:t>Fall 2022</a:t>
            </a:r>
          </a:p>
        </p:txBody>
      </p:sp>
    </p:spTree>
    <p:extLst>
      <p:ext uri="{BB962C8B-B14F-4D97-AF65-F5344CB8AC3E}">
        <p14:creationId xmlns:p14="http://schemas.microsoft.com/office/powerpoint/2010/main" val="16542938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Assessments</a:t>
            </a:r>
          </a:p>
        </p:txBody>
      </p:sp>
      <p:sp>
        <p:nvSpPr>
          <p:cNvPr id="3" name="Content Placeholder 2"/>
          <p:cNvSpPr>
            <a:spLocks noGrp="1"/>
          </p:cNvSpPr>
          <p:nvPr>
            <p:ph idx="1"/>
          </p:nvPr>
        </p:nvSpPr>
        <p:spPr/>
        <p:txBody>
          <a:bodyPr>
            <a:normAutofit/>
          </a:bodyPr>
          <a:lstStyle/>
          <a:p>
            <a:pPr fontAlgn="base"/>
            <a:r>
              <a:rPr lang="en-US" dirty="0"/>
              <a:t>The PSSA Exam is given in the spring to all students-Grades 6-8​ in ELA and Math, and Science for Grade 8 only.</a:t>
            </a:r>
          </a:p>
          <a:p>
            <a:pPr fontAlgn="base"/>
            <a:r>
              <a:rPr lang="en-US" dirty="0"/>
              <a:t>Students scheduled in Algebra I take the Keystone test in the fall​</a:t>
            </a:r>
          </a:p>
          <a:p>
            <a:pPr fontAlgn="base"/>
            <a:r>
              <a:rPr lang="en-US" dirty="0"/>
              <a:t>To measure growth, teachers use a number of tools throughout the year:</a:t>
            </a:r>
          </a:p>
          <a:p>
            <a:pPr lvl="1">
              <a:buSzPct val="114999"/>
            </a:pPr>
            <a:r>
              <a:rPr lang="en-US" dirty="0"/>
              <a:t>Math-iReady Diagnostic</a:t>
            </a:r>
          </a:p>
          <a:p>
            <a:pPr lvl="1">
              <a:buSzPct val="114999"/>
            </a:pPr>
            <a:r>
              <a:rPr lang="en-US" dirty="0"/>
              <a:t>ELA-HMH Growth Measure</a:t>
            </a:r>
          </a:p>
          <a:p>
            <a:pPr lvl="1">
              <a:buSzPct val="114999"/>
            </a:pPr>
            <a:r>
              <a:rPr lang="en-US" dirty="0"/>
              <a:t>Science: CDT</a:t>
            </a:r>
          </a:p>
          <a:p>
            <a:endParaRPr lang="en-US"/>
          </a:p>
        </p:txBody>
      </p:sp>
    </p:spTree>
    <p:extLst>
      <p:ext uri="{BB962C8B-B14F-4D97-AF65-F5344CB8AC3E}">
        <p14:creationId xmlns:p14="http://schemas.microsoft.com/office/powerpoint/2010/main" val="347475506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Family Resource Center</a:t>
            </a:r>
          </a:p>
        </p:txBody>
      </p:sp>
      <p:sp>
        <p:nvSpPr>
          <p:cNvPr id="3" name="Content Placeholder 2"/>
          <p:cNvSpPr>
            <a:spLocks noGrp="1"/>
          </p:cNvSpPr>
          <p:nvPr>
            <p:ph idx="1"/>
          </p:nvPr>
        </p:nvSpPr>
        <p:spPr/>
        <p:txBody>
          <a:bodyPr>
            <a:normAutofit/>
          </a:bodyPr>
          <a:lstStyle/>
          <a:p>
            <a:pPr fontAlgn="base"/>
            <a:r>
              <a:rPr lang="en-US" dirty="0" smtClean="0"/>
              <a:t>Although Wilson does not have a formal parent lending library, we will do what we can to assist parents with specific topics related to their student’s educational needs. </a:t>
            </a:r>
          </a:p>
          <a:p>
            <a:pPr fontAlgn="base"/>
            <a:r>
              <a:rPr lang="en-US" dirty="0" smtClean="0"/>
              <a:t>If </a:t>
            </a:r>
            <a:r>
              <a:rPr lang="en-US" dirty="0"/>
              <a:t>parents </a:t>
            </a:r>
            <a:r>
              <a:rPr lang="en-US" dirty="0" smtClean="0"/>
              <a:t>have </a:t>
            </a:r>
            <a:r>
              <a:rPr lang="en-US" dirty="0"/>
              <a:t>a special request or need information on a specific topic, please contact one of our Title I School-Wide Support teachers previously listed, or our guidance counselors, Mr. </a:t>
            </a:r>
            <a:r>
              <a:rPr lang="en-US" dirty="0" err="1"/>
              <a:t>Coletta</a:t>
            </a:r>
            <a:r>
              <a:rPr lang="en-US" dirty="0"/>
              <a:t> </a:t>
            </a:r>
            <a:r>
              <a:rPr lang="en-US" dirty="0" smtClean="0"/>
              <a:t>(boys) </a:t>
            </a:r>
            <a:r>
              <a:rPr lang="en-US" dirty="0"/>
              <a:t>or Ms. Peck </a:t>
            </a:r>
            <a:r>
              <a:rPr lang="en-US" dirty="0" smtClean="0"/>
              <a:t>(girls) at</a:t>
            </a:r>
            <a:r>
              <a:rPr lang="en-US" dirty="0"/>
              <a:t> (814) 874-6600. </a:t>
            </a:r>
          </a:p>
          <a:p>
            <a:endParaRPr lang="en-US" dirty="0"/>
          </a:p>
        </p:txBody>
      </p:sp>
    </p:spTree>
    <p:extLst>
      <p:ext uri="{BB962C8B-B14F-4D97-AF65-F5344CB8AC3E}">
        <p14:creationId xmlns:p14="http://schemas.microsoft.com/office/powerpoint/2010/main" val="123907016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6A5E55-4E8B-4483-AE6B-9D29EFD1A159}"/>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Needs Assessment Survey</a:t>
            </a:r>
          </a:p>
        </p:txBody>
      </p:sp>
      <p:sp>
        <p:nvSpPr>
          <p:cNvPr id="26" name="Rectangle 25">
            <a:extLst>
              <a:ext uri="{FF2B5EF4-FFF2-40B4-BE49-F238E27FC236}">
                <a16:creationId xmlns:a16="http://schemas.microsoft.com/office/drawing/2014/main"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56626-7337-4D1D-8F54-AFD553DB8853}"/>
              </a:ext>
            </a:extLst>
          </p:cNvPr>
          <p:cNvSpPr>
            <a:spLocks noGrp="1"/>
          </p:cNvSpPr>
          <p:nvPr>
            <p:ph idx="1"/>
          </p:nvPr>
        </p:nvSpPr>
        <p:spPr>
          <a:xfrm>
            <a:off x="5140934" y="469900"/>
            <a:ext cx="5953630" cy="5405968"/>
          </a:xfrm>
        </p:spPr>
        <p:txBody>
          <a:bodyPr anchor="ctr">
            <a:normAutofit lnSpcReduction="10000"/>
          </a:bodyPr>
          <a:lstStyle/>
          <a:p>
            <a:endParaRPr lang="en-US" dirty="0" smtClean="0">
              <a:ea typeface="+mn-lt"/>
              <a:cs typeface="+mn-lt"/>
            </a:endParaRPr>
          </a:p>
          <a:p>
            <a:r>
              <a:rPr lang="en-US" dirty="0" smtClean="0">
                <a:ea typeface="+mn-lt"/>
                <a:cs typeface="+mn-lt"/>
              </a:rPr>
              <a:t>All </a:t>
            </a:r>
            <a:r>
              <a:rPr lang="en-US" dirty="0">
                <a:ea typeface="+mn-lt"/>
                <a:cs typeface="+mn-lt"/>
              </a:rPr>
              <a:t>parents are invited to help create, review, and provide feedback for the improvement of the school’s Title I program by completing a “Needs Assessment Survey.” This survey will also allow parents to provide feedback on parent involvement activities and make suggestions to help guide staff professional development for the upcoming school year. An end-of-year</a:t>
            </a:r>
            <a:r>
              <a:rPr lang="en-US" baseline="0" dirty="0">
                <a:ea typeface="+mn-lt"/>
                <a:cs typeface="+mn-lt"/>
              </a:rPr>
              <a:t> survey will be available in May </a:t>
            </a:r>
            <a:r>
              <a:rPr lang="en-US" dirty="0">
                <a:ea typeface="+mn-lt"/>
                <a:cs typeface="+mn-lt"/>
              </a:rPr>
              <a:t>2023 to</a:t>
            </a:r>
            <a:r>
              <a:rPr lang="en-US" baseline="0" dirty="0">
                <a:ea typeface="+mn-lt"/>
                <a:cs typeface="+mn-lt"/>
              </a:rPr>
              <a:t> address family needs, evaluate the program and make suggestions for </a:t>
            </a:r>
            <a:r>
              <a:rPr lang="en-US" baseline="0" dirty="0" smtClean="0">
                <a:ea typeface="+mn-lt"/>
                <a:cs typeface="+mn-lt"/>
              </a:rPr>
              <a:t>improvement</a:t>
            </a:r>
            <a:r>
              <a:rPr lang="en-US" dirty="0" smtClean="0">
                <a:ea typeface="+mn-lt"/>
                <a:cs typeface="+mn-lt"/>
              </a:rPr>
              <a:t>-please follow our Facebook page or check our website for availability</a:t>
            </a:r>
            <a:r>
              <a:rPr lang="en-US" dirty="0" smtClean="0">
                <a:ea typeface="+mn-lt"/>
                <a:cs typeface="+mn-lt"/>
              </a:rPr>
              <a:t>.</a:t>
            </a:r>
          </a:p>
          <a:p>
            <a:endParaRPr lang="en-US" dirty="0">
              <a:ea typeface="+mn-lt"/>
              <a:cs typeface="+mn-lt"/>
            </a:endParaRPr>
          </a:p>
          <a:p>
            <a:endParaRPr lang="en-US" dirty="0">
              <a:ea typeface="+mn-lt"/>
              <a:cs typeface="+mn-lt"/>
            </a:endParaRPr>
          </a:p>
          <a:p>
            <a:pPr marL="0" indent="0">
              <a:buNone/>
            </a:pPr>
            <a:endParaRPr lang="en-US" dirty="0"/>
          </a:p>
        </p:txBody>
      </p:sp>
      <p:sp>
        <p:nvSpPr>
          <p:cNvPr id="5" name="TextBox 4">
            <a:extLst>
              <a:ext uri="{FF2B5EF4-FFF2-40B4-BE49-F238E27FC236}">
                <a16:creationId xmlns:a16="http://schemas.microsoft.com/office/drawing/2014/main" id="{637C072B-1D47-4DB5-8E34-AF5BD965190E}"/>
              </a:ext>
            </a:extLst>
          </p:cNvPr>
          <p:cNvSpPr txBox="1"/>
          <p:nvPr/>
        </p:nvSpPr>
        <p:spPr>
          <a:xfrm>
            <a:off x="4738777" y="52276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518" y="5006472"/>
            <a:ext cx="4442461" cy="811603"/>
          </a:xfrm>
          <a:prstGeom prst="rect">
            <a:avLst/>
          </a:prstGeom>
        </p:spPr>
      </p:pic>
    </p:spTree>
    <p:extLst>
      <p:ext uri="{BB962C8B-B14F-4D97-AF65-F5344CB8AC3E}">
        <p14:creationId xmlns:p14="http://schemas.microsoft.com/office/powerpoint/2010/main" val="11294445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Contacting Staff</a:t>
            </a:r>
          </a:p>
        </p:txBody>
      </p:sp>
      <p:sp>
        <p:nvSpPr>
          <p:cNvPr id="3" name="Content Placeholder 2"/>
          <p:cNvSpPr>
            <a:spLocks noGrp="1"/>
          </p:cNvSpPr>
          <p:nvPr>
            <p:ph idx="1"/>
          </p:nvPr>
        </p:nvSpPr>
        <p:spPr/>
        <p:txBody>
          <a:bodyPr>
            <a:normAutofit fontScale="62500" lnSpcReduction="20000"/>
          </a:bodyPr>
          <a:lstStyle/>
          <a:p>
            <a:pPr fontAlgn="base"/>
            <a:r>
              <a:rPr lang="en-US" sz="3800" dirty="0"/>
              <a:t>Parents are encouraged to email teachers to maintain contact throughout the year.  If parents would like to schedule a conference with their child’s team of teachers, the office may be contacted directly, and arrangements will be made with 24-hour notice.</a:t>
            </a:r>
          </a:p>
          <a:p>
            <a:pPr fontAlgn="base"/>
            <a:r>
              <a:rPr lang="en-US" sz="3800" dirty="0"/>
              <a:t>Parents are also encouraged to learn how to sign in and monitor student grades and progress using the Infinite Campus Parent </a:t>
            </a:r>
            <a:r>
              <a:rPr lang="en-US" sz="3800" dirty="0" smtClean="0"/>
              <a:t>Portal</a:t>
            </a:r>
            <a:r>
              <a:rPr lang="en-US" sz="3800" dirty="0"/>
              <a:t> </a:t>
            </a:r>
            <a:r>
              <a:rPr lang="en-US" sz="3800" dirty="0" smtClean="0"/>
              <a:t>as well as their child’s Schoology account. </a:t>
            </a:r>
            <a:endParaRPr lang="en-US" sz="3800" dirty="0" smtClean="0"/>
          </a:p>
          <a:p>
            <a:pPr fontAlgn="base"/>
            <a:r>
              <a:rPr lang="en-US" sz="3800" dirty="0" smtClean="0"/>
              <a:t>You </a:t>
            </a:r>
            <a:r>
              <a:rPr lang="en-US" sz="3800" dirty="0"/>
              <a:t>may also contact tbaker@eriesd.org or jmennow@eriesd.org if you have any questions about anything in this presentation.</a:t>
            </a:r>
          </a:p>
          <a:p>
            <a:endParaRPr lang="en-US" sz="1900" dirty="0"/>
          </a:p>
        </p:txBody>
      </p:sp>
    </p:spTree>
    <p:extLst>
      <p:ext uri="{BB962C8B-B14F-4D97-AF65-F5344CB8AC3E}">
        <p14:creationId xmlns:p14="http://schemas.microsoft.com/office/powerpoint/2010/main" val="1497082439"/>
      </p:ext>
    </p:extLst>
  </p:cSld>
  <p:clrMapOvr>
    <a:masterClrMapping/>
  </p:clrMapOvr>
  <p:transition spd="slow" advTm="1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Survey</a:t>
            </a:r>
            <a:endParaRPr lang="en-US" dirty="0"/>
          </a:p>
        </p:txBody>
      </p:sp>
      <p:sp>
        <p:nvSpPr>
          <p:cNvPr id="3" name="Content Placeholder 2"/>
          <p:cNvSpPr>
            <a:spLocks noGrp="1"/>
          </p:cNvSpPr>
          <p:nvPr>
            <p:ph idx="1"/>
          </p:nvPr>
        </p:nvSpPr>
        <p:spPr/>
        <p:txBody>
          <a:bodyPr/>
          <a:lstStyle/>
          <a:p>
            <a:r>
              <a:rPr lang="en-US" dirty="0" smtClean="0"/>
              <a:t>We are happy to stay and answer any questions you may have. </a:t>
            </a:r>
          </a:p>
          <a:p>
            <a:endParaRPr lang="en-US" dirty="0" smtClean="0"/>
          </a:p>
          <a:p>
            <a:r>
              <a:rPr lang="en-US" dirty="0" smtClean="0"/>
              <a:t>As you leave, would you please take a minute and complete the short survey you were handed on your way in</a:t>
            </a:r>
            <a:r>
              <a:rPr lang="en-US" dirty="0"/>
              <a:t> </a:t>
            </a:r>
            <a:r>
              <a:rPr lang="en-US" dirty="0" smtClean="0"/>
              <a:t>to help us with future programming for our families-they can be returned to the front table or after </a:t>
            </a:r>
            <a:r>
              <a:rPr lang="en-US" smtClean="0"/>
              <a:t>your conference</a:t>
            </a:r>
            <a:endParaRPr lang="en-US" dirty="0"/>
          </a:p>
        </p:txBody>
      </p:sp>
    </p:spTree>
    <p:extLst>
      <p:ext uri="{BB962C8B-B14F-4D97-AF65-F5344CB8AC3E}">
        <p14:creationId xmlns:p14="http://schemas.microsoft.com/office/powerpoint/2010/main" val="26954555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Wilson’s School-Wide Specialists</a:t>
            </a:r>
          </a:p>
        </p:txBody>
      </p:sp>
      <p:sp>
        <p:nvSpPr>
          <p:cNvPr id="3" name="Content Placeholder 2"/>
          <p:cNvSpPr>
            <a:spLocks noGrp="1"/>
          </p:cNvSpPr>
          <p:nvPr>
            <p:ph idx="1"/>
          </p:nvPr>
        </p:nvSpPr>
        <p:spPr/>
        <p:txBody>
          <a:bodyPr>
            <a:normAutofit fontScale="92500"/>
          </a:bodyPr>
          <a:lstStyle/>
          <a:p>
            <a:r>
              <a:rPr lang="en-US" dirty="0">
                <a:solidFill>
                  <a:schemeClr val="tx1"/>
                </a:solidFill>
              </a:rPr>
              <a:t>Mrs. Teresa Baker	     tbaker@eriesd.org</a:t>
            </a:r>
          </a:p>
          <a:p>
            <a:r>
              <a:rPr lang="en-US" dirty="0"/>
              <a:t>Mrs. Julie Mennow    jmennow@eriesd.org</a:t>
            </a:r>
          </a:p>
          <a:p>
            <a:r>
              <a:rPr lang="en-US" dirty="0"/>
              <a:t>We work across grades with the students of Wilson under Title I, a federal grant that ensures that all children have a fair, equal and significant opportunity to obtain a high-quality education and reach, at a minimum, proficiency on academic achievement standards. </a:t>
            </a:r>
          </a:p>
          <a:p>
            <a:r>
              <a:rPr lang="en-US" dirty="0"/>
              <a:t>We know </a:t>
            </a:r>
            <a:r>
              <a:rPr lang="en-US" dirty="0" smtClean="0"/>
              <a:t>that families </a:t>
            </a:r>
            <a:r>
              <a:rPr lang="en-US" dirty="0"/>
              <a:t>need support with their students learning </a:t>
            </a:r>
            <a:r>
              <a:rPr lang="en-US" dirty="0" smtClean="0"/>
              <a:t>both at school and at </a:t>
            </a:r>
            <a:r>
              <a:rPr lang="en-US" dirty="0"/>
              <a:t>home and our role is to be one more contact point for everyone involved.</a:t>
            </a:r>
          </a:p>
          <a:p>
            <a:endParaRPr lang="en-US" dirty="0"/>
          </a:p>
        </p:txBody>
      </p:sp>
    </p:spTree>
    <p:extLst>
      <p:ext uri="{BB962C8B-B14F-4D97-AF65-F5344CB8AC3E}">
        <p14:creationId xmlns:p14="http://schemas.microsoft.com/office/powerpoint/2010/main" val="23167773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Rights as Title I Families</a:t>
            </a:r>
          </a:p>
        </p:txBody>
      </p:sp>
      <p:sp>
        <p:nvSpPr>
          <p:cNvPr id="3" name="Content Placeholder 2"/>
          <p:cNvSpPr>
            <a:spLocks noGrp="1"/>
          </p:cNvSpPr>
          <p:nvPr>
            <p:ph idx="1"/>
          </p:nvPr>
        </p:nvSpPr>
        <p:spPr/>
        <p:txBody>
          <a:bodyPr>
            <a:normAutofit/>
          </a:bodyPr>
          <a:lstStyle/>
          <a:p>
            <a:r>
              <a:rPr lang="en-US" sz="2300" dirty="0"/>
              <a:t>Under The Every Student Succeeds Act (ESSA), you are entitled to learn more about your child’s teachers’ training and credentials as well as if your child is being taught by a non-Pennsylvania certified teacher.</a:t>
            </a:r>
          </a:p>
          <a:p>
            <a:r>
              <a:rPr lang="en-US" sz="2300" dirty="0"/>
              <a:t>We can provide interpreters to families whose primary language is not English and can translate documents as requested</a:t>
            </a:r>
          </a:p>
          <a:p>
            <a:r>
              <a:rPr lang="en-US" sz="2300" dirty="0"/>
              <a:t>Parents are also encouraged to suggest professional development topics for teachers and to be involved in the revising and editing of the school’s School-Wide Program Plan. </a:t>
            </a:r>
          </a:p>
          <a:p>
            <a:endParaRPr lang="en-US"/>
          </a:p>
        </p:txBody>
      </p:sp>
      <p:sp>
        <p:nvSpPr>
          <p:cNvPr id="7" name="Content Placeholder 6"/>
          <p:cNvSpPr>
            <a:spLocks noGrp="1"/>
          </p:cNvSpPr>
          <p:nvPr>
            <p:ph sz="half" idx="4294967295"/>
          </p:nvPr>
        </p:nvSpPr>
        <p:spPr>
          <a:xfrm>
            <a:off x="7473950" y="2560638"/>
            <a:ext cx="4718050" cy="3309937"/>
          </a:xfrm>
        </p:spPr>
        <p:txBody>
          <a:bodyPr>
            <a:normAutofit/>
          </a:bodyPr>
          <a:lstStyle/>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156022078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EPS Family Engagement Policy and Funding</a:t>
            </a:r>
          </a:p>
        </p:txBody>
      </p:sp>
      <p:sp>
        <p:nvSpPr>
          <p:cNvPr id="3" name="Content Placeholder 2"/>
          <p:cNvSpPr>
            <a:spLocks noGrp="1"/>
          </p:cNvSpPr>
          <p:nvPr>
            <p:ph idx="1"/>
          </p:nvPr>
        </p:nvSpPr>
        <p:spPr/>
        <p:txBody>
          <a:bodyPr>
            <a:normAutofit/>
          </a:bodyPr>
          <a:lstStyle/>
          <a:p>
            <a:pPr marL="0" indent="0" algn="ctr">
              <a:buNone/>
            </a:pPr>
            <a:r>
              <a:rPr lang="en-US" dirty="0"/>
              <a:t>Federal Programs / Title I Parent Involvement Policy</a:t>
            </a:r>
          </a:p>
          <a:p>
            <a:pPr marL="0" indent="0">
              <a:buNone/>
            </a:pPr>
            <a:r>
              <a:rPr lang="en-US" dirty="0" smtClean="0"/>
              <a:t>This plan can be found at eriesd.org -&gt;Departments -&gt;Federal Programs.</a:t>
            </a:r>
          </a:p>
          <a:p>
            <a:pPr marL="0" indent="0">
              <a:buNone/>
            </a:pPr>
            <a:r>
              <a:rPr lang="en-US" dirty="0" smtClean="0"/>
              <a:t>Families </a:t>
            </a:r>
            <a:r>
              <a:rPr lang="en-US" dirty="0"/>
              <a:t>are encouraged to work with the Title I teachers in their child’s school on the spending decisions regarding the 1% of Title I funds reserved for family engagement activities. </a:t>
            </a:r>
          </a:p>
          <a:p>
            <a:pPr marL="0" indent="0">
              <a:buNone/>
            </a:pPr>
            <a:r>
              <a:rPr lang="en-US" dirty="0"/>
              <a:t>Please email either School-Wide Specialist if you have ideas to share.</a:t>
            </a:r>
          </a:p>
          <a:p>
            <a:pPr marL="0" indent="0">
              <a:buNone/>
            </a:pPr>
            <a:endParaRPr lang="en-US" dirty="0"/>
          </a:p>
        </p:txBody>
      </p:sp>
    </p:spTree>
    <p:extLst>
      <p:ext uri="{BB962C8B-B14F-4D97-AF65-F5344CB8AC3E}">
        <p14:creationId xmlns:p14="http://schemas.microsoft.com/office/powerpoint/2010/main" val="63627514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Home-School Learning Compact</a:t>
            </a:r>
            <a:r>
              <a:rPr lang="en-US" sz="1800"/>
              <a:t> </a:t>
            </a:r>
          </a:p>
        </p:txBody>
      </p:sp>
      <p:sp>
        <p:nvSpPr>
          <p:cNvPr id="10" name="Content Placeholder 9"/>
          <p:cNvSpPr>
            <a:spLocks noGrp="1"/>
          </p:cNvSpPr>
          <p:nvPr>
            <p:ph idx="1"/>
          </p:nvPr>
        </p:nvSpPr>
        <p:spPr/>
        <p:txBody>
          <a:bodyPr>
            <a:normAutofit/>
          </a:bodyPr>
          <a:lstStyle/>
          <a:p>
            <a:r>
              <a:rPr lang="en-US" dirty="0"/>
              <a:t>As part of our Family Engagement Policy, we have created a </a:t>
            </a:r>
            <a:r>
              <a:rPr lang="en-US" dirty="0" smtClean="0"/>
              <a:t>Home-School Learning Compact which </a:t>
            </a:r>
            <a:r>
              <a:rPr lang="en-US" dirty="0"/>
              <a:t>identifies the responsibilities of the student, the family, and the teacher in the teaching and learning process</a:t>
            </a:r>
            <a:r>
              <a:rPr lang="en-US" dirty="0" smtClean="0"/>
              <a:t>. </a:t>
            </a:r>
            <a:endParaRPr lang="en-US" dirty="0"/>
          </a:p>
          <a:p>
            <a:r>
              <a:rPr lang="en-US" dirty="0" smtClean="0"/>
              <a:t>Copies are available for review </a:t>
            </a:r>
            <a:r>
              <a:rPr lang="en-US" dirty="0" smtClean="0"/>
              <a:t>upon request and can be translated to the primary language of an </a:t>
            </a:r>
            <a:r>
              <a:rPr lang="en-US" dirty="0" smtClean="0"/>
              <a:t>non-English speaking </a:t>
            </a:r>
            <a:r>
              <a:rPr lang="en-US" dirty="0" smtClean="0"/>
              <a:t>student and his or her family.</a:t>
            </a:r>
          </a:p>
          <a:p>
            <a:r>
              <a:rPr lang="en-US" dirty="0"/>
              <a:t>F</a:t>
            </a:r>
            <a:r>
              <a:rPr lang="en-US" dirty="0" smtClean="0"/>
              <a:t>amilies </a:t>
            </a:r>
            <a:r>
              <a:rPr lang="en-US" dirty="0"/>
              <a:t>are invited to offer suggestions for changes to this document by emailing tbaker@eriesd.org or jmennow@eriesd.org </a:t>
            </a:r>
          </a:p>
          <a:p>
            <a:endParaRPr lang="en-US" dirty="0"/>
          </a:p>
          <a:p>
            <a:endParaRPr lang="en-US" dirty="0"/>
          </a:p>
        </p:txBody>
      </p:sp>
    </p:spTree>
    <p:extLst>
      <p:ext uri="{BB962C8B-B14F-4D97-AF65-F5344CB8AC3E}">
        <p14:creationId xmlns:p14="http://schemas.microsoft.com/office/powerpoint/2010/main" val="260510005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487" y="219075"/>
            <a:ext cx="5153025" cy="6419850"/>
          </a:xfrm>
          <a:prstGeom prst="rect">
            <a:avLst/>
          </a:prstGeom>
        </p:spPr>
      </p:pic>
    </p:spTree>
    <p:extLst>
      <p:ext uri="{BB962C8B-B14F-4D97-AF65-F5344CB8AC3E}">
        <p14:creationId xmlns:p14="http://schemas.microsoft.com/office/powerpoint/2010/main" val="42450333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School-wide Plan	</a:t>
            </a:r>
            <a:endParaRPr lang="en-US" dirty="0"/>
          </a:p>
        </p:txBody>
      </p:sp>
      <p:sp>
        <p:nvSpPr>
          <p:cNvPr id="3" name="Content Placeholder 2"/>
          <p:cNvSpPr>
            <a:spLocks noGrp="1"/>
          </p:cNvSpPr>
          <p:nvPr>
            <p:ph idx="1"/>
          </p:nvPr>
        </p:nvSpPr>
        <p:spPr/>
        <p:txBody>
          <a:bodyPr>
            <a:normAutofit lnSpcReduction="10000"/>
          </a:bodyPr>
          <a:lstStyle/>
          <a:p>
            <a:r>
              <a:rPr lang="en-US" dirty="0" smtClean="0"/>
              <a:t>This plan takes in to account information on the academic achievement of our students in relation to the State’s academic standards.</a:t>
            </a:r>
          </a:p>
          <a:p>
            <a:r>
              <a:rPr lang="en-US" dirty="0" smtClean="0"/>
              <a:t>The plan includes strategies that will be implemented to strengthen Wilson’s academic programs, increase the amount and quality of learning time, and provide an enriched curriculum</a:t>
            </a:r>
          </a:p>
          <a:p>
            <a:r>
              <a:rPr lang="en-US" dirty="0" smtClean="0"/>
              <a:t>The strategies will address the needs of all children, but those especially at risk of not meeting the State’s challenging academic standards. </a:t>
            </a:r>
          </a:p>
          <a:p>
            <a:r>
              <a:rPr lang="en-US" dirty="0" smtClean="0"/>
              <a:t>A copy of this plan is available upon request.</a:t>
            </a:r>
            <a:endParaRPr lang="en-US" dirty="0"/>
          </a:p>
        </p:txBody>
      </p:sp>
    </p:spTree>
    <p:extLst>
      <p:ext uri="{BB962C8B-B14F-4D97-AF65-F5344CB8AC3E}">
        <p14:creationId xmlns:p14="http://schemas.microsoft.com/office/powerpoint/2010/main" val="1022377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Family Engagement at Wilson</a:t>
            </a:r>
          </a:p>
        </p:txBody>
      </p:sp>
      <p:sp>
        <p:nvSpPr>
          <p:cNvPr id="5" name="Content Placeholder 4"/>
          <p:cNvSpPr>
            <a:spLocks noGrp="1"/>
          </p:cNvSpPr>
          <p:nvPr>
            <p:ph idx="1"/>
          </p:nvPr>
        </p:nvSpPr>
        <p:spPr/>
        <p:txBody>
          <a:bodyPr>
            <a:normAutofit/>
          </a:bodyPr>
          <a:lstStyle/>
          <a:p>
            <a:pPr marL="0" indent="0">
              <a:buNone/>
            </a:pPr>
            <a:r>
              <a:rPr lang="en-US" sz="2200" b="1" dirty="0"/>
              <a:t>We believe that a strong working relationship among students, parents, and teachers must be maintained to ensure a positive educational experience. </a:t>
            </a:r>
          </a:p>
          <a:p>
            <a:r>
              <a:rPr lang="en-US" dirty="0"/>
              <a:t>​</a:t>
            </a:r>
            <a:r>
              <a:rPr lang="en-US" sz="2200" dirty="0"/>
              <a:t>Because we believe in this shared responsibility between the home and the school, a Family Engagement Policy has been jointly developed with parents to outline the agreed upon shared responsibilities of the teachers, students and parents at Woodrow Wilson Middle School to improve student achievement </a:t>
            </a:r>
          </a:p>
          <a:p>
            <a:pPr fontAlgn="base"/>
            <a:r>
              <a:rPr lang="en-US" sz="2200" dirty="0"/>
              <a:t>Parents are invited to offer suggestions for changes to this document by emailing either of the School-Wide Specialists.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3815808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Curriculum &amp; Student Achievement Standards </a:t>
            </a:r>
          </a:p>
        </p:txBody>
      </p:sp>
      <p:sp>
        <p:nvSpPr>
          <p:cNvPr id="3" name="Content Placeholder 2"/>
          <p:cNvSpPr>
            <a:spLocks noGrp="1"/>
          </p:cNvSpPr>
          <p:nvPr>
            <p:ph idx="1"/>
          </p:nvPr>
        </p:nvSpPr>
        <p:spPr/>
        <p:txBody>
          <a:bodyPr>
            <a:normAutofit lnSpcReduction="10000"/>
          </a:bodyPr>
          <a:lstStyle/>
          <a:p>
            <a:r>
              <a:rPr lang="en-US" dirty="0"/>
              <a:t>ELA Curriculum- HMH </a:t>
            </a:r>
            <a:r>
              <a:rPr lang="en-US" u="sng" dirty="0"/>
              <a:t>Into Literature </a:t>
            </a:r>
            <a:endParaRPr lang="en-US" dirty="0"/>
          </a:p>
          <a:p>
            <a:pPr>
              <a:buSzPct val="114999"/>
            </a:pPr>
            <a:r>
              <a:rPr lang="en-US" dirty="0"/>
              <a:t>Math Curriculum- </a:t>
            </a:r>
            <a:r>
              <a:rPr lang="en-US" u="sng" dirty="0"/>
              <a:t>iReady</a:t>
            </a:r>
            <a:endParaRPr lang="en-US" dirty="0"/>
          </a:p>
          <a:p>
            <a:r>
              <a:rPr lang="en-US" dirty="0"/>
              <a:t>Curriculum information and resources are located on the ESD Website:</a:t>
            </a:r>
            <a:endParaRPr lang="en-US" dirty="0">
              <a:hlinkClick r:id="rId3"/>
            </a:endParaRPr>
          </a:p>
          <a:p>
            <a:pPr marL="0" indent="0" algn="ctr">
              <a:buNone/>
            </a:pPr>
            <a:r>
              <a:rPr lang="en-US" dirty="0"/>
              <a:t>Curriculum, Instruction, and Professional Development</a:t>
            </a:r>
          </a:p>
          <a:p>
            <a:r>
              <a:rPr lang="en-US" dirty="0"/>
              <a:t>All student achievement standards in English, Math, and Science are based on PA Eligible Content:</a:t>
            </a:r>
          </a:p>
          <a:p>
            <a:pPr marL="0" indent="0" algn="ctr">
              <a:buNone/>
            </a:pPr>
            <a:r>
              <a:rPr lang="en-US" dirty="0"/>
              <a:t>PSSA and Keystone Eligible Content</a:t>
            </a:r>
          </a:p>
          <a:p>
            <a:pPr marL="0" indent="0">
              <a:buNone/>
            </a:pPr>
            <a:endParaRPr lang="en-US" dirty="0"/>
          </a:p>
        </p:txBody>
      </p:sp>
    </p:spTree>
    <p:extLst>
      <p:ext uri="{BB962C8B-B14F-4D97-AF65-F5344CB8AC3E}">
        <p14:creationId xmlns:p14="http://schemas.microsoft.com/office/powerpoint/2010/main" val="1988315435"/>
      </p:ext>
    </p:extLst>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503056CB733447BDF52E94E11B7878" ma:contentTypeVersion="22" ma:contentTypeDescription="Create a new document." ma:contentTypeScope="" ma:versionID="9dc86e2f973feb40c88c3187b6bc716d">
  <xsd:schema xmlns:xsd="http://www.w3.org/2001/XMLSchema" xmlns:xs="http://www.w3.org/2001/XMLSchema" xmlns:p="http://schemas.microsoft.com/office/2006/metadata/properties" xmlns:ns3="95acf220-5749-4ac1-a72c-881e4814c8c7" xmlns:ns4="d9fc865d-6ee3-48a1-9abd-22fe6b90ad8f" targetNamespace="http://schemas.microsoft.com/office/2006/metadata/properties" ma:root="true" ma:fieldsID="aeb6b023b0602c6a7eb68cf7c82807ab" ns3:_="" ns4:_="">
    <xsd:import namespace="95acf220-5749-4ac1-a72c-881e4814c8c7"/>
    <xsd:import namespace="d9fc865d-6ee3-48a1-9abd-22fe6b90ad8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cf220-5749-4ac1-a72c-881e4814c8c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fc865d-6ee3-48a1-9abd-22fe6b90ad8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d9fc865d-6ee3-48a1-9abd-22fe6b90ad8f" xsi:nil="true"/>
    <Teachers xmlns="d9fc865d-6ee3-48a1-9abd-22fe6b90ad8f">
      <UserInfo>
        <DisplayName/>
        <AccountId xsi:nil="true"/>
        <AccountType/>
      </UserInfo>
    </Teachers>
    <Invited_Teachers xmlns="d9fc865d-6ee3-48a1-9abd-22fe6b90ad8f" xsi:nil="true"/>
    <Has_Teacher_Only_SectionGroup xmlns="d9fc865d-6ee3-48a1-9abd-22fe6b90ad8f" xsi:nil="true"/>
    <FolderType xmlns="d9fc865d-6ee3-48a1-9abd-22fe6b90ad8f" xsi:nil="true"/>
    <CultureName xmlns="d9fc865d-6ee3-48a1-9abd-22fe6b90ad8f" xsi:nil="true"/>
    <NotebookType xmlns="d9fc865d-6ee3-48a1-9abd-22fe6b90ad8f" xsi:nil="true"/>
    <Owner xmlns="d9fc865d-6ee3-48a1-9abd-22fe6b90ad8f">
      <UserInfo>
        <DisplayName/>
        <AccountId xsi:nil="true"/>
        <AccountType/>
      </UserInfo>
    </Owner>
    <Students xmlns="d9fc865d-6ee3-48a1-9abd-22fe6b90ad8f">
      <UserInfo>
        <DisplayName/>
        <AccountId xsi:nil="true"/>
        <AccountType/>
      </UserInfo>
    </Students>
    <Student_Groups xmlns="d9fc865d-6ee3-48a1-9abd-22fe6b90ad8f">
      <UserInfo>
        <DisplayName/>
        <AccountId xsi:nil="true"/>
        <AccountType/>
      </UserInfo>
    </Student_Groups>
    <AppVersion xmlns="d9fc865d-6ee3-48a1-9abd-22fe6b90ad8f" xsi:nil="true"/>
    <Invited_Students xmlns="d9fc865d-6ee3-48a1-9abd-22fe6b90ad8f" xsi:nil="true"/>
  </documentManagement>
</p:properties>
</file>

<file path=customXml/itemProps1.xml><?xml version="1.0" encoding="utf-8"?>
<ds:datastoreItem xmlns:ds="http://schemas.openxmlformats.org/officeDocument/2006/customXml" ds:itemID="{603AF2D9-50EA-40D8-882E-7EE7EDCCA666}">
  <ds:schemaRefs>
    <ds:schemaRef ds:uri="http://schemas.microsoft.com/sharepoint/v3/contenttype/forms"/>
  </ds:schemaRefs>
</ds:datastoreItem>
</file>

<file path=customXml/itemProps2.xml><?xml version="1.0" encoding="utf-8"?>
<ds:datastoreItem xmlns:ds="http://schemas.openxmlformats.org/officeDocument/2006/customXml" ds:itemID="{625186F1-86A1-499E-9B2D-FD31790A4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cf220-5749-4ac1-a72c-881e4814c8c7"/>
    <ds:schemaRef ds:uri="d9fc865d-6ee3-48a1-9abd-22fe6b90ad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AFEB09-A2A6-4FCC-9091-435BDEAD3501}">
  <ds:schemaRefs>
    <ds:schemaRef ds:uri="http://schemas.microsoft.com/office/2006/documentManagement/types"/>
    <ds:schemaRef ds:uri="http://purl.org/dc/elements/1.1/"/>
    <ds:schemaRef ds:uri="http://purl.org/dc/dcmitype/"/>
    <ds:schemaRef ds:uri="http://www.w3.org/XML/1998/namespace"/>
    <ds:schemaRef ds:uri="d9fc865d-6ee3-48a1-9abd-22fe6b90ad8f"/>
    <ds:schemaRef ds:uri="http://purl.org/dc/terms/"/>
    <ds:schemaRef ds:uri="http://schemas.microsoft.com/office/infopath/2007/PartnerControls"/>
    <ds:schemaRef ds:uri="95acf220-5749-4ac1-a72c-881e4814c8c7"/>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Organic</Template>
  <TotalTime>43983</TotalTime>
  <Words>1035</Words>
  <Application>Microsoft Office PowerPoint</Application>
  <PresentationFormat>Widescreen</PresentationFormat>
  <Paragraphs>71</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Title I Annual Meeting</vt:lpstr>
      <vt:lpstr>Wilson’s School-Wide Specialists</vt:lpstr>
      <vt:lpstr>Your Rights as Title I Families</vt:lpstr>
      <vt:lpstr>EPS Family Engagement Policy and Funding</vt:lpstr>
      <vt:lpstr>Home-School Learning Compact </vt:lpstr>
      <vt:lpstr>PowerPoint Presentation</vt:lpstr>
      <vt:lpstr>School-wide Plan </vt:lpstr>
      <vt:lpstr>Family Engagement at Wilson</vt:lpstr>
      <vt:lpstr>Curriculum &amp; Student Achievement Standards </vt:lpstr>
      <vt:lpstr>Student Assessments</vt:lpstr>
      <vt:lpstr>Family Resource Center</vt:lpstr>
      <vt:lpstr>Needs Assessment Survey</vt:lpstr>
      <vt:lpstr>Contacting Staff</vt:lpstr>
      <vt:lpstr>Questions and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Specialists</dc:title>
  <dc:creator>Julie Mennow</dc:creator>
  <cp:lastModifiedBy>Julie Mennow</cp:lastModifiedBy>
  <cp:revision>75</cp:revision>
  <cp:lastPrinted>2022-11-30T16:53:54Z</cp:lastPrinted>
  <dcterms:created xsi:type="dcterms:W3CDTF">2020-09-28T13:40:23Z</dcterms:created>
  <dcterms:modified xsi:type="dcterms:W3CDTF">2022-12-01T14:11:00Z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0x01010026503056CB733447BDF52E94E11B7878</vt:lpwstr>
  </property>
</Properties>
</file>