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7732BEF-FED2-4232-9108-FA136DBCDD2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36E91B-953F-47B1-BE3C-74B4E7646CE7}" type="datetimeFigureOut">
              <a:rPr lang="en-US" smtClean="0"/>
              <a:t>2/13/2020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British Romanticism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May </a:t>
            </a:r>
          </a:p>
          <a:p>
            <a:r>
              <a:rPr lang="en-US" dirty="0" smtClean="0"/>
              <a:t>January 23</a:t>
            </a:r>
            <a:r>
              <a:rPr lang="en-US" baseline="30000" dirty="0" smtClean="0"/>
              <a:t>rd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3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Romanticism?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Romanticism has </a:t>
            </a:r>
            <a:r>
              <a:rPr lang="en-US" dirty="0" smtClean="0"/>
              <a:t>very little to </a:t>
            </a:r>
            <a:r>
              <a:rPr lang="en-US" dirty="0" smtClean="0"/>
              <a:t>do with what we think of as “romance” today.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u="sng" dirty="0" smtClean="0"/>
              <a:t>Romanticism</a:t>
            </a:r>
            <a:r>
              <a:rPr lang="en-US" dirty="0"/>
              <a:t> </a:t>
            </a:r>
            <a:r>
              <a:rPr lang="en-US" dirty="0" smtClean="0"/>
              <a:t>was a literary </a:t>
            </a:r>
          </a:p>
          <a:p>
            <a:pPr marL="114300" indent="0">
              <a:buNone/>
            </a:pPr>
            <a:r>
              <a:rPr lang="en-US" dirty="0"/>
              <a:t>m</a:t>
            </a:r>
            <a:r>
              <a:rPr lang="en-US" dirty="0" smtClean="0"/>
              <a:t>ovement that valued nature, </a:t>
            </a:r>
          </a:p>
          <a:p>
            <a:pPr marL="114300" indent="0">
              <a:buNone/>
            </a:pPr>
            <a:r>
              <a:rPr lang="en-US" dirty="0" smtClean="0"/>
              <a:t>emotion, and the individual,</a:t>
            </a:r>
          </a:p>
          <a:p>
            <a:pPr marL="114300" indent="0">
              <a:buNone/>
            </a:pPr>
            <a:r>
              <a:rPr lang="en-US" dirty="0"/>
              <a:t>r</a:t>
            </a:r>
            <a:r>
              <a:rPr lang="en-US" dirty="0" smtClean="0"/>
              <a:t>ather than industry, logic, and </a:t>
            </a:r>
          </a:p>
          <a:p>
            <a:pPr marL="114300" indent="0">
              <a:buNone/>
            </a:pPr>
            <a:r>
              <a:rPr lang="en-US" dirty="0"/>
              <a:t>s</a:t>
            </a:r>
            <a:r>
              <a:rPr lang="en-US" dirty="0" smtClean="0"/>
              <a:t>ocial rules.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2362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may\AppData\Local\Microsoft\Windows\Temporary Internet Files\Content.IE5\EHHL6LIB\Icons8_flat_cance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09762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27" y="4122268"/>
            <a:ext cx="3895725" cy="253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dmay\AppData\Local\Microsoft\Windows\Temporary Internet Files\Content.IE5\4H1FE1AH\117px-Bueno-verd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88" y="4876800"/>
            <a:ext cx="1188823" cy="13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Reactionary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Romanticism was a reaction against what were seen as the negative elements of…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Industrial Revolution</a:t>
            </a:r>
          </a:p>
          <a:p>
            <a:pPr marL="41148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Enlightenment</a:t>
            </a:r>
          </a:p>
          <a:p>
            <a:pPr marL="41148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War, violence, and oppression</a:t>
            </a:r>
          </a:p>
        </p:txBody>
      </p:sp>
    </p:spTree>
    <p:extLst>
      <p:ext uri="{BB962C8B-B14F-4D97-AF65-F5344CB8AC3E}">
        <p14:creationId xmlns:p14="http://schemas.microsoft.com/office/powerpoint/2010/main" val="19721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Drawbacks of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Pollution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Poverty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Overcrowding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Romantics reacted to all of these problems by protesting against them in their literature and writing positively about rural life and the pre-industrial past.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Romanticism vs. the Enlightenment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Enlightenment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Reason and logic are the most important values.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Art and science help to create progress and reinforce the social order.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Reason can solve all the world’s problems.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Romanticism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Creativity and goodness come from passion, not logic.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Artists are lonely geniuses who are often in conflict with the social order.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There are many things that humans are incapable of understanding.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7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Tyranny and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American and French Revolutions happened in the lead-up to this time period.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Romantics were against monarchs and any government authorities that limited individual freedom.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British Romantics were excited about the French Revolution because they thought it would signal the beginning of real freedom in Europe.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They were wrong. The French Revolution was bloody, violent, and led to the tyranny of Napoleon Bonaparte.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British Romantics became increasingly mistrustful of any kind of war, even for good causes.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of 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Glorification of an idealized past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 goodness of rural life and people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Connections between emotion, truth, and beauty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Nature as a source of goodness and happiness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 importance of individual freedom</a:t>
            </a:r>
          </a:p>
        </p:txBody>
      </p:sp>
    </p:spTree>
    <p:extLst>
      <p:ext uri="{BB962C8B-B14F-4D97-AF65-F5344CB8AC3E}">
        <p14:creationId xmlns:p14="http://schemas.microsoft.com/office/powerpoint/2010/main" val="964510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1698</TotalTime>
  <Words>312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British Romanticism</vt:lpstr>
      <vt:lpstr>What is Romanticism?</vt:lpstr>
      <vt:lpstr>A Reactionary Movement</vt:lpstr>
      <vt:lpstr>The Drawbacks of Industry</vt:lpstr>
      <vt:lpstr>Romanticism vs. the Enlightenment</vt:lpstr>
      <vt:lpstr>Tyranny and Revolution</vt:lpstr>
      <vt:lpstr>Themes of Romanticism</vt:lpstr>
    </vt:vector>
  </TitlesOfParts>
  <Company>Erie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Romanticism</dc:title>
  <dc:creator>Daniel May</dc:creator>
  <cp:lastModifiedBy>Daniel May</cp:lastModifiedBy>
  <cp:revision>9</cp:revision>
  <dcterms:created xsi:type="dcterms:W3CDTF">2019-01-22T14:41:06Z</dcterms:created>
  <dcterms:modified xsi:type="dcterms:W3CDTF">2020-02-13T13:43:11Z</dcterms:modified>
</cp:coreProperties>
</file>