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AAF-E659-48AD-B206-6FC7ACBE13E0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0928-7EA6-4A73-90F8-4A292A5A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5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AAF-E659-48AD-B206-6FC7ACBE13E0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0928-7EA6-4A73-90F8-4A292A5A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3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AAF-E659-48AD-B206-6FC7ACBE13E0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0928-7EA6-4A73-90F8-4A292A5A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8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AAF-E659-48AD-B206-6FC7ACBE13E0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0928-7EA6-4A73-90F8-4A292A5A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7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AAF-E659-48AD-B206-6FC7ACBE13E0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0928-7EA6-4A73-90F8-4A292A5A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4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AAF-E659-48AD-B206-6FC7ACBE13E0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0928-7EA6-4A73-90F8-4A292A5A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2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AAF-E659-48AD-B206-6FC7ACBE13E0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0928-7EA6-4A73-90F8-4A292A5A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9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AAF-E659-48AD-B206-6FC7ACBE13E0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0928-7EA6-4A73-90F8-4A292A5A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1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AAF-E659-48AD-B206-6FC7ACBE13E0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0928-7EA6-4A73-90F8-4A292A5A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0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AAF-E659-48AD-B206-6FC7ACBE13E0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0928-7EA6-4A73-90F8-4A292A5A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0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AAF-E659-48AD-B206-6FC7ACBE13E0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0928-7EA6-4A73-90F8-4A292A5A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6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7FAAF-E659-48AD-B206-6FC7ACBE13E0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0928-7EA6-4A73-90F8-4A292A5A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 Mice and 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Great Depression/Dust Bowl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7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American Dream?</a:t>
            </a:r>
          </a:p>
          <a:p>
            <a:pPr marL="0" indent="0">
              <a:buNone/>
            </a:pPr>
            <a:r>
              <a:rPr lang="en-US" dirty="0" smtClean="0"/>
              <a:t>The American Dream is…</a:t>
            </a:r>
            <a:endParaRPr lang="en-US" dirty="0"/>
          </a:p>
          <a:p>
            <a:r>
              <a:rPr lang="en-US" dirty="0" smtClean="0"/>
              <a:t>What are the basic things everyone strives for in life? </a:t>
            </a:r>
          </a:p>
          <a:p>
            <a:pPr marL="0" indent="0">
              <a:buNone/>
            </a:pPr>
            <a:r>
              <a:rPr lang="en-US" dirty="0" smtClean="0"/>
              <a:t>The basic things everyone strives for are…</a:t>
            </a:r>
          </a:p>
          <a:p>
            <a:r>
              <a:rPr lang="en-US" dirty="0" smtClean="0"/>
              <a:t>Is killing ever justified? Why or why not? (be </a:t>
            </a:r>
            <a:r>
              <a:rPr lang="en-US" smtClean="0"/>
              <a:t>specific)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4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3-5 things you already know about the Great </a:t>
            </a:r>
            <a:r>
              <a:rPr lang="en-US" smtClean="0"/>
              <a:t>Depression.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Have you studied the Great Depression in any class previous to this one? If so, which class and when?</a:t>
            </a:r>
          </a:p>
          <a:p>
            <a:endParaRPr lang="en-US" dirty="0"/>
          </a:p>
          <a:p>
            <a:r>
              <a:rPr lang="en-US" dirty="0" smtClean="0"/>
              <a:t>Write 2-3 things you already know about the Dust Bowl.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0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99"/>
                </a:solidFill>
              </a:rPr>
              <a:t>The Drought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 the following terms</a:t>
            </a:r>
          </a:p>
          <a:p>
            <a:r>
              <a:rPr lang="en-US" dirty="0" smtClean="0"/>
              <a:t>Desolate--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Homesteading--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Self-aggrandizement--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Inference--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6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99"/>
                </a:solidFill>
              </a:rPr>
              <a:t>The Drought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3399"/>
                </a:solidFill>
              </a:rPr>
              <a:t>Section 3</a:t>
            </a:r>
            <a:r>
              <a:rPr lang="en-US" dirty="0" smtClean="0"/>
              <a:t>: Why would calling an area “The Dust Bowl” make property values decrease?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Section 4: </a:t>
            </a:r>
            <a:r>
              <a:rPr lang="en-US" dirty="0" smtClean="0"/>
              <a:t>What were the two causes of the Dust Bowl?</a:t>
            </a:r>
            <a:r>
              <a:rPr lang="en-US" dirty="0"/>
              <a:t> </a:t>
            </a:r>
            <a:r>
              <a:rPr lang="en-US" dirty="0" smtClean="0"/>
              <a:t>AND What part did humans play in this problem?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Section 5: </a:t>
            </a:r>
            <a:r>
              <a:rPr lang="en-US" dirty="0" smtClean="0"/>
              <a:t>What could be the purpose of putting Vaseline in the nostrils? 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Section 6: </a:t>
            </a:r>
            <a:r>
              <a:rPr lang="en-US" dirty="0" smtClean="0"/>
              <a:t>Why might farmers get defensive about criticism towards their farming methods?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Mass Exodus from the Plains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Section 1: </a:t>
            </a:r>
            <a:r>
              <a:rPr lang="en-US" sz="4000" dirty="0" smtClean="0"/>
              <a:t>“…the population dropped 40% with 1,642 small farmers and their families pulling up stakes.” </a:t>
            </a:r>
          </a:p>
          <a:p>
            <a:pPr lvl="1"/>
            <a:r>
              <a:rPr lang="en-US" sz="3600" dirty="0" smtClean="0"/>
              <a:t>What would this mean for the people who stayed behind? What might happen to their economy and why?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725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Section 2—</a:t>
            </a:r>
            <a:r>
              <a:rPr lang="en-US" sz="4000" dirty="0"/>
              <a:t> </a:t>
            </a:r>
            <a:r>
              <a:rPr lang="en-US" sz="4000" dirty="0" smtClean="0"/>
              <a:t>“And the forlorn man on the moaning car looked at him, dull, emotionless, incredibly weary, and said: ‘So? Well, you ought to see what they got where I come from.’”</a:t>
            </a:r>
          </a:p>
          <a:p>
            <a:pPr lvl="1"/>
            <a:r>
              <a:rPr lang="en-US" sz="3600" dirty="0" smtClean="0"/>
              <a:t>Why would they respond this way instead of trying to continue on looking for better opportunities?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402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Section 4– </a:t>
            </a:r>
            <a:r>
              <a:rPr lang="en-US" sz="3600" dirty="0" smtClean="0"/>
              <a:t>“…earnings ranging from seventy-five cents to $1.25 a day. Out of that, they had to pay twenty-five cents a day to rent a tar-paper shack with no floor or plumbing. In larger ranches, they often had to buy their groceries from a high-priced company store.”</a:t>
            </a:r>
          </a:p>
          <a:p>
            <a:pPr lvl="1"/>
            <a:r>
              <a:rPr lang="en-US" sz="3200" dirty="0" smtClean="0"/>
              <a:t>What percentage is the daily amount for rent? </a:t>
            </a:r>
          </a:p>
          <a:p>
            <a:pPr lvl="1"/>
            <a:r>
              <a:rPr lang="en-US" sz="3200" dirty="0" smtClean="0"/>
              <a:t>Was is ever possible to get ahead and create some savings for a better life? Why or why not?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060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Section 6-- </a:t>
            </a:r>
            <a:r>
              <a:rPr lang="en-US" dirty="0" smtClean="0"/>
              <a:t>Why might crime increase under these economic and living conditions? 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Section 7—</a:t>
            </a:r>
            <a:r>
              <a:rPr lang="en-US" dirty="0" smtClean="0"/>
              <a:t>On top of low wages or no work, no housing, and high crime, what else did the migrant workers have to worry about? (use evidence)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8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422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Of Mice and Men</vt:lpstr>
      <vt:lpstr>Introduction</vt:lpstr>
      <vt:lpstr>What I Know</vt:lpstr>
      <vt:lpstr>The Drought</vt:lpstr>
      <vt:lpstr>The Drought</vt:lpstr>
      <vt:lpstr>Mass Exodus from the Plains</vt:lpstr>
      <vt:lpstr>PowerPoint Presentation</vt:lpstr>
      <vt:lpstr>PowerPoint Presentation</vt:lpstr>
      <vt:lpstr>PowerPoint Presentation</vt:lpstr>
    </vt:vector>
  </TitlesOfParts>
  <Company>Erie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 Mice and Men</dc:title>
  <dc:creator>Leah Bootes</dc:creator>
  <cp:lastModifiedBy>Leah Bootes</cp:lastModifiedBy>
  <cp:revision>16</cp:revision>
  <dcterms:created xsi:type="dcterms:W3CDTF">2018-08-30T17:27:03Z</dcterms:created>
  <dcterms:modified xsi:type="dcterms:W3CDTF">2018-09-21T13:38:48Z</dcterms:modified>
</cp:coreProperties>
</file>