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2089C-AAFC-4F77-8B40-D59910598A4D}"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426861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2089C-AAFC-4F77-8B40-D59910598A4D}"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337645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2089C-AAFC-4F77-8B40-D59910598A4D}"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326295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2089C-AAFC-4F77-8B40-D59910598A4D}"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421493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2089C-AAFC-4F77-8B40-D59910598A4D}"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333000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2089C-AAFC-4F77-8B40-D59910598A4D}"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194573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2089C-AAFC-4F77-8B40-D59910598A4D}"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233260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2089C-AAFC-4F77-8B40-D59910598A4D}"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372524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2089C-AAFC-4F77-8B40-D59910598A4D}"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190194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2089C-AAFC-4F77-8B40-D59910598A4D}"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165479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2089C-AAFC-4F77-8B40-D59910598A4D}"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FBD61-F3BB-4922-9AF7-8205C92B8363}" type="slidenum">
              <a:rPr lang="en-US" smtClean="0"/>
              <a:t>‹#›</a:t>
            </a:fld>
            <a:endParaRPr lang="en-US"/>
          </a:p>
        </p:txBody>
      </p:sp>
    </p:spTree>
    <p:extLst>
      <p:ext uri="{BB962C8B-B14F-4D97-AF65-F5344CB8AC3E}">
        <p14:creationId xmlns:p14="http://schemas.microsoft.com/office/powerpoint/2010/main" val="345446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2089C-AAFC-4F77-8B40-D59910598A4D}" type="datetimeFigureOut">
              <a:rPr lang="en-US" smtClean="0"/>
              <a:t>9/28/2018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FBD61-F3BB-4922-9AF7-8205C92B8363}" type="slidenum">
              <a:rPr lang="en-US" smtClean="0"/>
              <a:t>‹#›</a:t>
            </a:fld>
            <a:endParaRPr lang="en-US"/>
          </a:p>
        </p:txBody>
      </p:sp>
    </p:spTree>
    <p:extLst>
      <p:ext uri="{BB962C8B-B14F-4D97-AF65-F5344CB8AC3E}">
        <p14:creationId xmlns:p14="http://schemas.microsoft.com/office/powerpoint/2010/main" val="1969449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Character/Narrator/Point of 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19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a:t>
            </a:r>
            <a:endParaRPr lang="en-US" dirty="0"/>
          </a:p>
        </p:txBody>
      </p:sp>
      <p:sp>
        <p:nvSpPr>
          <p:cNvPr id="3" name="Content Placeholder 2"/>
          <p:cNvSpPr>
            <a:spLocks noGrp="1"/>
          </p:cNvSpPr>
          <p:nvPr>
            <p:ph idx="1"/>
          </p:nvPr>
        </p:nvSpPr>
        <p:spPr/>
        <p:txBody>
          <a:bodyPr>
            <a:normAutofit lnSpcReduction="10000"/>
          </a:bodyPr>
          <a:lstStyle/>
          <a:p>
            <a:r>
              <a:rPr lang="en-US" dirty="0" smtClean="0"/>
              <a:t>“What attracts most readers to a story, novel, or play is usually its cast of characters.”</a:t>
            </a:r>
          </a:p>
          <a:p>
            <a:endParaRPr lang="en-US" dirty="0"/>
          </a:p>
          <a:p>
            <a:r>
              <a:rPr lang="en-US" dirty="0" smtClean="0"/>
              <a:t>Think of the types of stories you read or television shows you watch: what types of characters do you find yourself drawn to? </a:t>
            </a:r>
          </a:p>
          <a:p>
            <a:pPr lvl="1"/>
            <a:r>
              <a:rPr lang="en-US" dirty="0" smtClean="0"/>
              <a:t>List the shows you watch and briefly describe the types of characters in those shows to find commonalities. </a:t>
            </a:r>
            <a:endParaRPr lang="en-US" dirty="0"/>
          </a:p>
        </p:txBody>
      </p:sp>
    </p:spTree>
    <p:extLst>
      <p:ext uri="{BB962C8B-B14F-4D97-AF65-F5344CB8AC3E}">
        <p14:creationId xmlns:p14="http://schemas.microsoft.com/office/powerpoint/2010/main" val="255615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a:t>
            </a:r>
            <a:endParaRPr lang="en-US" dirty="0"/>
          </a:p>
        </p:txBody>
      </p:sp>
      <p:sp>
        <p:nvSpPr>
          <p:cNvPr id="3" name="Content Placeholder 2"/>
          <p:cNvSpPr>
            <a:spLocks noGrp="1"/>
          </p:cNvSpPr>
          <p:nvPr>
            <p:ph idx="1"/>
          </p:nvPr>
        </p:nvSpPr>
        <p:spPr/>
        <p:txBody>
          <a:bodyPr>
            <a:normAutofit lnSpcReduction="10000"/>
          </a:bodyPr>
          <a:lstStyle/>
          <a:p>
            <a:r>
              <a:rPr lang="en-US" dirty="0" smtClean="0"/>
              <a:t>“In books, characters’ innermost lives are often revealed as they rarely are in life. You are privy to others’ desires and dreams and to secrets that would be virtually impossible to know if the character actually existed.”</a:t>
            </a:r>
          </a:p>
          <a:p>
            <a:endParaRPr lang="en-US" dirty="0"/>
          </a:p>
          <a:p>
            <a:r>
              <a:rPr lang="en-US" dirty="0" smtClean="0"/>
              <a:t>Some authors present personal details about the character immediately, while others withhold certain facts from readers. </a:t>
            </a:r>
            <a:endParaRPr lang="en-US" dirty="0"/>
          </a:p>
        </p:txBody>
      </p:sp>
    </p:spTree>
    <p:extLst>
      <p:ext uri="{BB962C8B-B14F-4D97-AF65-F5344CB8AC3E}">
        <p14:creationId xmlns:p14="http://schemas.microsoft.com/office/powerpoint/2010/main" val="360684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a:t>
            </a:r>
            <a:endParaRPr lang="en-US" dirty="0"/>
          </a:p>
        </p:txBody>
      </p:sp>
      <p:sp>
        <p:nvSpPr>
          <p:cNvPr id="3" name="Content Placeholder 2"/>
          <p:cNvSpPr>
            <a:spLocks noGrp="1"/>
          </p:cNvSpPr>
          <p:nvPr>
            <p:ph idx="1"/>
          </p:nvPr>
        </p:nvSpPr>
        <p:spPr/>
        <p:txBody>
          <a:bodyPr/>
          <a:lstStyle/>
          <a:p>
            <a:r>
              <a:rPr lang="en-US" dirty="0" smtClean="0"/>
              <a:t>With the personal information authors choose to share with readers, we are able to quickly get to know the characters to the point of being able to PREDICT their actions or make accurate inferences about the activities they might choose to do if they spent a day with us in our world. </a:t>
            </a:r>
            <a:endParaRPr lang="en-US" dirty="0"/>
          </a:p>
        </p:txBody>
      </p:sp>
    </p:spTree>
    <p:extLst>
      <p:ext uri="{BB962C8B-B14F-4D97-AF65-F5344CB8AC3E}">
        <p14:creationId xmlns:p14="http://schemas.microsoft.com/office/powerpoint/2010/main" val="32320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Types</a:t>
            </a:r>
            <a:endParaRPr lang="en-US" dirty="0"/>
          </a:p>
        </p:txBody>
      </p:sp>
      <p:sp>
        <p:nvSpPr>
          <p:cNvPr id="3" name="Content Placeholder 2"/>
          <p:cNvSpPr>
            <a:spLocks noGrp="1"/>
          </p:cNvSpPr>
          <p:nvPr>
            <p:ph idx="1"/>
          </p:nvPr>
        </p:nvSpPr>
        <p:spPr/>
        <p:txBody>
          <a:bodyPr/>
          <a:lstStyle/>
          <a:p>
            <a:r>
              <a:rPr lang="en-US" dirty="0" smtClean="0"/>
              <a:t>There are many character types authors use when creating a story.  (see handout for character types list)</a:t>
            </a:r>
          </a:p>
          <a:p>
            <a:endParaRPr lang="en-US" dirty="0"/>
          </a:p>
          <a:p>
            <a:endParaRPr lang="en-US" dirty="0" smtClean="0"/>
          </a:p>
        </p:txBody>
      </p:sp>
    </p:spTree>
    <p:extLst>
      <p:ext uri="{BB962C8B-B14F-4D97-AF65-F5344CB8AC3E}">
        <p14:creationId xmlns:p14="http://schemas.microsoft.com/office/powerpoint/2010/main" val="58814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Narrator/Point of View</a:t>
            </a:r>
            <a:endParaRPr lang="en-US" dirty="0"/>
          </a:p>
        </p:txBody>
      </p:sp>
      <p:sp>
        <p:nvSpPr>
          <p:cNvPr id="3" name="Content Placeholder 2"/>
          <p:cNvSpPr>
            <a:spLocks noGrp="1"/>
          </p:cNvSpPr>
          <p:nvPr>
            <p:ph idx="1"/>
          </p:nvPr>
        </p:nvSpPr>
        <p:spPr/>
        <p:txBody>
          <a:bodyPr/>
          <a:lstStyle/>
          <a:p>
            <a:r>
              <a:rPr lang="en-US" dirty="0" smtClean="0"/>
              <a:t>Author and Narrator are not always the same. Just because the author wrote the book does NOT mean that he/she is the one telling the story. </a:t>
            </a:r>
          </a:p>
          <a:p>
            <a:endParaRPr lang="en-US" dirty="0"/>
          </a:p>
          <a:p>
            <a:r>
              <a:rPr lang="en-US" dirty="0" smtClean="0"/>
              <a:t>There are a few types of narrator point of view that we will learn (see handout for descriptions and narrator types)</a:t>
            </a:r>
          </a:p>
        </p:txBody>
      </p:sp>
    </p:spTree>
    <p:extLst>
      <p:ext uri="{BB962C8B-B14F-4D97-AF65-F5344CB8AC3E}">
        <p14:creationId xmlns:p14="http://schemas.microsoft.com/office/powerpoint/2010/main" val="67364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00305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261</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Character/Narrator/Point of View</vt:lpstr>
      <vt:lpstr>Character</vt:lpstr>
      <vt:lpstr>Character</vt:lpstr>
      <vt:lpstr>Character</vt:lpstr>
      <vt:lpstr>Character Types</vt:lpstr>
      <vt:lpstr>Narrator/Point of View</vt:lpstr>
      <vt:lpstr>PowerPoint Presentation</vt:lpstr>
    </vt:vector>
  </TitlesOfParts>
  <Company>Erie City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Character/Narrator/Point of View</dc:title>
  <dc:creator>Leah Bootes</dc:creator>
  <cp:lastModifiedBy>Leah Bootes</cp:lastModifiedBy>
  <cp:revision>5</cp:revision>
  <dcterms:created xsi:type="dcterms:W3CDTF">2018-09-28T11:52:19Z</dcterms:created>
  <dcterms:modified xsi:type="dcterms:W3CDTF">2018-09-28T13:17:24Z</dcterms:modified>
</cp:coreProperties>
</file>