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C67A-EC05-4F00-902B-295618A8CAA5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909A-E841-4644-8954-EADDFCB0CB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C67A-EC05-4F00-902B-295618A8CAA5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909A-E841-4644-8954-EADDFCB0CB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C67A-EC05-4F00-902B-295618A8CAA5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909A-E841-4644-8954-EADDFCB0CB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C67A-EC05-4F00-902B-295618A8CAA5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909A-E841-4644-8954-EADDFCB0CB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C67A-EC05-4F00-902B-295618A8CAA5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909A-E841-4644-8954-EADDFCB0CB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C67A-EC05-4F00-902B-295618A8CAA5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909A-E841-4644-8954-EADDFCB0CB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C67A-EC05-4F00-902B-295618A8CAA5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909A-E841-4644-8954-EADDFCB0CB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C67A-EC05-4F00-902B-295618A8CAA5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909A-E841-4644-8954-EADDFCB0CB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C67A-EC05-4F00-902B-295618A8CAA5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909A-E841-4644-8954-EADDFCB0CB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C67A-EC05-4F00-902B-295618A8CAA5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909A-E841-4644-8954-EADDFCB0CBF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C67A-EC05-4F00-902B-295618A8CAA5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EB909A-E841-4644-8954-EADDFCB0CBF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FEB909A-E841-4644-8954-EADDFCB0CBF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D9DC67A-EC05-4F00-902B-295618A8CAA5}" type="datetimeFigureOut">
              <a:rPr lang="en-US" smtClean="0"/>
              <a:t>2/26/2019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smtClean="0"/>
              <a:t>Impersonal Expressions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05000"/>
            <a:ext cx="4967288" cy="3720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833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066800"/>
            <a:ext cx="6443810" cy="4561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770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115291"/>
            <a:ext cx="6164179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922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914400"/>
            <a:ext cx="4772025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201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620000" cy="1143000"/>
          </a:xfrm>
        </p:spPr>
        <p:txBody>
          <a:bodyPr/>
          <a:lstStyle/>
          <a:p>
            <a:r>
              <a:rPr lang="en-US" dirty="0" smtClean="0"/>
              <a:t>Impersonal Expressions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Impersonal expressions are formed with the he/she/</a:t>
            </a:r>
            <a:r>
              <a:rPr lang="en-US" dirty="0" err="1" smtClean="0"/>
              <a:t>Usted</a:t>
            </a:r>
            <a:r>
              <a:rPr lang="en-US" dirty="0" smtClean="0"/>
              <a:t> form of the verb </a:t>
            </a:r>
            <a:r>
              <a:rPr lang="en-US" dirty="0" err="1" smtClean="0"/>
              <a:t>ser</a:t>
            </a:r>
            <a:r>
              <a:rPr lang="en-US" dirty="0" smtClean="0"/>
              <a:t> plus and an adjective.</a:t>
            </a:r>
          </a:p>
          <a:p>
            <a:r>
              <a:rPr lang="en-US" dirty="0" smtClean="0"/>
              <a:t>Any tense of </a:t>
            </a:r>
            <a:r>
              <a:rPr lang="en-US" dirty="0" err="1" smtClean="0"/>
              <a:t>ser</a:t>
            </a:r>
            <a:r>
              <a:rPr lang="en-US" dirty="0" smtClean="0"/>
              <a:t> can be used- not only the present tense. </a:t>
            </a:r>
          </a:p>
          <a:p>
            <a:r>
              <a:rPr lang="en-US" dirty="0" smtClean="0"/>
              <a:t>These are followed by infinitives (when no specific person is addressed- we will use these later in another way.)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Ex.  	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bueno</a:t>
            </a:r>
            <a:r>
              <a:rPr lang="en-US" dirty="0" smtClean="0"/>
              <a:t> </a:t>
            </a:r>
            <a:r>
              <a:rPr lang="en-US" dirty="0" err="1" smtClean="0"/>
              <a:t>ayudar</a:t>
            </a:r>
            <a:r>
              <a:rPr lang="en-US" dirty="0" smtClean="0"/>
              <a:t> a </a:t>
            </a:r>
            <a:r>
              <a:rPr lang="en-US" dirty="0" err="1" smtClean="0"/>
              <a:t>otros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Fue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 </a:t>
            </a:r>
            <a:r>
              <a:rPr lang="en-US" dirty="0" err="1" smtClean="0"/>
              <a:t>juntar</a:t>
            </a:r>
            <a:r>
              <a:rPr lang="en-US" dirty="0" smtClean="0"/>
              <a:t> </a:t>
            </a:r>
            <a:r>
              <a:rPr lang="en-US" dirty="0" err="1" smtClean="0"/>
              <a:t>fondos</a:t>
            </a:r>
            <a:r>
              <a:rPr lang="en-US" dirty="0" smtClean="0"/>
              <a:t> para la </a:t>
            </a:r>
            <a:r>
              <a:rPr lang="en-US" dirty="0" err="1" smtClean="0"/>
              <a:t>obra</a:t>
            </a:r>
            <a:r>
              <a:rPr lang="en-US" dirty="0" smtClean="0"/>
              <a:t> </a:t>
            </a:r>
            <a:r>
              <a:rPr lang="en-US" dirty="0" err="1" smtClean="0"/>
              <a:t>caritativa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malo</a:t>
            </a:r>
            <a:r>
              <a:rPr lang="en-US" dirty="0" smtClean="0"/>
              <a:t> </a:t>
            </a:r>
            <a:r>
              <a:rPr lang="en-US" dirty="0" err="1" smtClean="0"/>
              <a:t>tirar</a:t>
            </a:r>
            <a:r>
              <a:rPr lang="en-US" dirty="0" smtClean="0"/>
              <a:t> </a:t>
            </a:r>
            <a:r>
              <a:rPr lang="en-US" dirty="0" err="1" smtClean="0"/>
              <a:t>basura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parque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324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Impersonal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Impersonal expressions are used to talk about what is (was, will be , used to be)  good, bad, important, necessary, etc. to do without being specific about who should do it.</a:t>
            </a:r>
          </a:p>
          <a:p>
            <a:endParaRPr lang="en-US" dirty="0" smtClean="0"/>
          </a:p>
          <a:p>
            <a:r>
              <a:rPr lang="en-US" dirty="0" smtClean="0"/>
              <a:t>They are directed at everyone- not a specific person or people.</a:t>
            </a:r>
          </a:p>
          <a:p>
            <a:endParaRPr lang="en-US" dirty="0"/>
          </a:p>
          <a:p>
            <a:r>
              <a:rPr lang="en-US" dirty="0" smtClean="0"/>
              <a:t>Ex.  	</a:t>
            </a:r>
            <a:r>
              <a:rPr lang="en-US" sz="2400" dirty="0" err="1" smtClean="0"/>
              <a:t>Es</a:t>
            </a:r>
            <a:r>
              <a:rPr lang="en-US" sz="2400" dirty="0" smtClean="0"/>
              <a:t> </a:t>
            </a:r>
            <a:r>
              <a:rPr lang="en-US" sz="2400" dirty="0" err="1" smtClean="0"/>
              <a:t>mejor</a:t>
            </a:r>
            <a:r>
              <a:rPr lang="en-US" sz="2400" dirty="0" smtClean="0"/>
              <a:t> </a:t>
            </a:r>
            <a:r>
              <a:rPr lang="en-US" sz="2400" dirty="0" err="1" smtClean="0"/>
              <a:t>dar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recibir</a:t>
            </a:r>
            <a:r>
              <a:rPr lang="en-US" sz="2400" dirty="0" smtClean="0"/>
              <a:t>.</a:t>
            </a:r>
          </a:p>
          <a:p>
            <a:pPr marL="411480" lvl="1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Es</a:t>
            </a:r>
            <a:r>
              <a:rPr lang="en-US" sz="2400" dirty="0" smtClean="0"/>
              <a:t> </a:t>
            </a:r>
            <a:r>
              <a:rPr lang="en-US" sz="2400" dirty="0" err="1" smtClean="0"/>
              <a:t>necesario</a:t>
            </a:r>
            <a:r>
              <a:rPr lang="en-US" sz="2400" dirty="0" smtClean="0"/>
              <a:t> </a:t>
            </a:r>
            <a:r>
              <a:rPr lang="en-US" sz="2400" dirty="0" err="1" smtClean="0"/>
              <a:t>investigar</a:t>
            </a:r>
            <a:r>
              <a:rPr lang="en-US" sz="2400" dirty="0" smtClean="0"/>
              <a:t> </a:t>
            </a:r>
            <a:r>
              <a:rPr lang="en-US" sz="2400" dirty="0" err="1" smtClean="0"/>
              <a:t>nuevas</a:t>
            </a:r>
            <a:r>
              <a:rPr lang="en-US" sz="2400" dirty="0" smtClean="0"/>
              <a:t> </a:t>
            </a:r>
            <a:r>
              <a:rPr lang="en-US" sz="2400" dirty="0" err="1" smtClean="0"/>
              <a:t>soluciones</a:t>
            </a:r>
            <a:r>
              <a:rPr lang="en-US" sz="2400" dirty="0" smtClean="0"/>
              <a:t>.</a:t>
            </a:r>
          </a:p>
          <a:p>
            <a:pPr marL="411480" lvl="1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Es</a:t>
            </a:r>
            <a:r>
              <a:rPr lang="en-US" sz="2400" dirty="0" smtClean="0"/>
              <a:t> </a:t>
            </a:r>
            <a:r>
              <a:rPr lang="en-US" sz="2400" dirty="0" err="1" smtClean="0"/>
              <a:t>buena</a:t>
            </a:r>
            <a:r>
              <a:rPr lang="en-US" sz="2400" dirty="0" smtClean="0"/>
              <a:t> idea </a:t>
            </a:r>
            <a:r>
              <a:rPr lang="en-US" sz="2400" dirty="0" err="1" smtClean="0"/>
              <a:t>beber</a:t>
            </a:r>
            <a:r>
              <a:rPr lang="en-US" sz="2400" dirty="0" smtClean="0"/>
              <a:t> </a:t>
            </a:r>
            <a:r>
              <a:rPr lang="en-US" sz="2400" dirty="0" err="1" smtClean="0"/>
              <a:t>mucha</a:t>
            </a:r>
            <a:r>
              <a:rPr lang="en-US" sz="2400" dirty="0" smtClean="0"/>
              <a:t> </a:t>
            </a:r>
            <a:r>
              <a:rPr lang="en-US" sz="2400" dirty="0" err="1" smtClean="0"/>
              <a:t>agua</a:t>
            </a:r>
            <a:r>
              <a:rPr lang="en-US" sz="2400" dirty="0" smtClean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333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Impersonal expressions: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bueno</a:t>
            </a:r>
            <a:endParaRPr lang="en-US" dirty="0" smtClean="0"/>
          </a:p>
          <a:p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malo</a:t>
            </a:r>
            <a:endParaRPr lang="en-US" dirty="0" smtClean="0"/>
          </a:p>
          <a:p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necesario</a:t>
            </a:r>
            <a:endParaRPr lang="en-US" dirty="0" smtClean="0"/>
          </a:p>
          <a:p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endParaRPr lang="en-US" dirty="0" smtClean="0"/>
          </a:p>
          <a:p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mejor</a:t>
            </a:r>
            <a:endParaRPr lang="en-US" dirty="0" smtClean="0"/>
          </a:p>
          <a:p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buena</a:t>
            </a:r>
            <a:r>
              <a:rPr lang="en-US" dirty="0" smtClean="0"/>
              <a:t> idea			+ Infinitive</a:t>
            </a:r>
          </a:p>
          <a:p>
            <a:r>
              <a:rPr lang="en-US" dirty="0" err="1" smtClean="0"/>
              <a:t>Es</a:t>
            </a:r>
            <a:r>
              <a:rPr lang="en-US" dirty="0" smtClean="0"/>
              <a:t> mala idea</a:t>
            </a:r>
          </a:p>
          <a:p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posible</a:t>
            </a:r>
            <a:r>
              <a:rPr lang="en-US" dirty="0" smtClean="0"/>
              <a:t> (</a:t>
            </a:r>
            <a:r>
              <a:rPr lang="en-US" dirty="0" err="1" smtClean="0"/>
              <a:t>imposible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peligroso</a:t>
            </a:r>
            <a:endParaRPr lang="en-US" dirty="0" smtClean="0"/>
          </a:p>
          <a:p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preciso</a:t>
            </a:r>
            <a:endParaRPr lang="en-US" dirty="0" smtClean="0"/>
          </a:p>
          <a:p>
            <a:r>
              <a:rPr lang="en-US" dirty="0" err="1" smtClean="0"/>
              <a:t>Es</a:t>
            </a:r>
            <a:r>
              <a:rPr lang="en-US" dirty="0" smtClean="0"/>
              <a:t> loco</a:t>
            </a:r>
          </a:p>
          <a:p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interesante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626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782762"/>
          </a:xfrm>
        </p:spPr>
        <p:txBody>
          <a:bodyPr/>
          <a:lstStyle/>
          <a:p>
            <a:pPr algn="ctr"/>
            <a:r>
              <a:rPr lang="en-US" dirty="0" smtClean="0"/>
              <a:t>To describe each picture, write one or more impersonal expressions.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743200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36583" y="2743200"/>
            <a:ext cx="3048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Ejemplos</a:t>
            </a:r>
            <a:r>
              <a:rPr lang="en-US" b="1" dirty="0" smtClean="0"/>
              <a:t>:</a:t>
            </a:r>
          </a:p>
          <a:p>
            <a:endParaRPr lang="en-US" b="1" dirty="0"/>
          </a:p>
          <a:p>
            <a:r>
              <a:rPr lang="en-US" b="1" dirty="0" err="1" smtClean="0"/>
              <a:t>Es</a:t>
            </a:r>
            <a:r>
              <a:rPr lang="en-US" b="1" dirty="0" smtClean="0"/>
              <a:t> </a:t>
            </a:r>
            <a:r>
              <a:rPr lang="en-US" b="1" dirty="0" err="1" smtClean="0"/>
              <a:t>malo</a:t>
            </a:r>
            <a:r>
              <a:rPr lang="en-US" b="1" dirty="0" smtClean="0"/>
              <a:t> </a:t>
            </a:r>
            <a:r>
              <a:rPr lang="en-US" b="1" dirty="0" err="1" smtClean="0"/>
              <a:t>fumar</a:t>
            </a:r>
            <a:r>
              <a:rPr lang="en-US" b="1" dirty="0" smtClean="0"/>
              <a:t>.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err="1" smtClean="0"/>
              <a:t>Es</a:t>
            </a:r>
            <a:r>
              <a:rPr lang="en-US" b="1" dirty="0" smtClean="0"/>
              <a:t> </a:t>
            </a:r>
            <a:r>
              <a:rPr lang="en-US" b="1" dirty="0" err="1" smtClean="0"/>
              <a:t>importante</a:t>
            </a:r>
            <a:r>
              <a:rPr lang="en-US" b="1" dirty="0" smtClean="0"/>
              <a:t> no </a:t>
            </a:r>
            <a:r>
              <a:rPr lang="en-US" b="1" dirty="0" err="1" smtClean="0"/>
              <a:t>fumar</a:t>
            </a:r>
            <a:r>
              <a:rPr lang="en-US" b="1" dirty="0" smtClean="0"/>
              <a:t>.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err="1" smtClean="0"/>
              <a:t>Es</a:t>
            </a:r>
            <a:r>
              <a:rPr lang="en-US" b="1" dirty="0" smtClean="0"/>
              <a:t> </a:t>
            </a:r>
            <a:r>
              <a:rPr lang="en-US" b="1" dirty="0" err="1" smtClean="0"/>
              <a:t>bueno</a:t>
            </a:r>
            <a:r>
              <a:rPr lang="en-US" b="1" dirty="0" smtClean="0"/>
              <a:t> </a:t>
            </a:r>
            <a:r>
              <a:rPr lang="en-US" b="1" dirty="0" err="1" smtClean="0"/>
              <a:t>dejar</a:t>
            </a:r>
            <a:r>
              <a:rPr lang="en-US" b="1" dirty="0" smtClean="0"/>
              <a:t> de </a:t>
            </a:r>
            <a:r>
              <a:rPr lang="en-US" b="1" dirty="0" err="1" smtClean="0"/>
              <a:t>fumar</a:t>
            </a:r>
            <a:r>
              <a:rPr lang="en-US" b="1" dirty="0" smtClean="0"/>
              <a:t>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06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14400"/>
            <a:ext cx="5514975" cy="520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755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14400"/>
            <a:ext cx="679424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962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09600"/>
            <a:ext cx="4214813" cy="547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5373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19200"/>
            <a:ext cx="4424363" cy="442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465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106</TotalTime>
  <Words>158</Words>
  <Application>Microsoft Office PowerPoint</Application>
  <PresentationFormat>On-screen Show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Adjacency</vt:lpstr>
      <vt:lpstr>Impersonal Expressions</vt:lpstr>
      <vt:lpstr>Impersonal Expressions</vt:lpstr>
      <vt:lpstr>Impersonal expressions</vt:lpstr>
      <vt:lpstr>Impersonal expressions:</vt:lpstr>
      <vt:lpstr>To describe each picture, write one or more impersonal expressions.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Impersonal Expressions</dc:title>
  <dc:creator>Katie Lumley-Pohl</dc:creator>
  <cp:lastModifiedBy>Katie Lumley-Pohl</cp:lastModifiedBy>
  <cp:revision>12</cp:revision>
  <dcterms:created xsi:type="dcterms:W3CDTF">2015-03-07T02:31:48Z</dcterms:created>
  <dcterms:modified xsi:type="dcterms:W3CDTF">2019-02-26T15:17:39Z</dcterms:modified>
</cp:coreProperties>
</file>