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0" r:id="rId28"/>
    <p:sldId id="281" r:id="rId29"/>
    <p:sldId id="279" r:id="rId30"/>
    <p:sldId id="282" r:id="rId31"/>
    <p:sldId id="283" r:id="rId32"/>
    <p:sldId id="284" r:id="rId33"/>
    <p:sldId id="286" r:id="rId34"/>
    <p:sldId id="285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7" r:id="rId45"/>
    <p:sldId id="296" r:id="rId46"/>
    <p:sldId id="298" r:id="rId47"/>
    <p:sldId id="299" r:id="rId48"/>
    <p:sldId id="300" r:id="rId49"/>
    <p:sldId id="302" r:id="rId50"/>
    <p:sldId id="301" r:id="rId51"/>
    <p:sldId id="303" r:id="rId52"/>
    <p:sldId id="306" r:id="rId53"/>
    <p:sldId id="305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1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8D0B4F-64DF-4BEB-BA3C-04DEC6564EB2}" v="305" dt="2019-09-20T01:33:56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ther Karper" userId="6ea3f153ada6f8d6" providerId="LiveId" clId="{328D0B4F-64DF-4BEB-BA3C-04DEC6564EB2}"/>
    <pc:docChg chg="undo custSel mod addSld delSld modSld">
      <pc:chgData name="Luther Karper" userId="6ea3f153ada6f8d6" providerId="LiveId" clId="{328D0B4F-64DF-4BEB-BA3C-04DEC6564EB2}" dt="2019-09-20T01:34:31.092" v="4136" actId="403"/>
      <pc:docMkLst>
        <pc:docMk/>
      </pc:docMkLst>
      <pc:sldChg chg="addSp modSp">
        <pc:chgData name="Luther Karper" userId="6ea3f153ada6f8d6" providerId="LiveId" clId="{328D0B4F-64DF-4BEB-BA3C-04DEC6564EB2}" dt="2019-09-19T22:11:36.824" v="4" actId="1076"/>
        <pc:sldMkLst>
          <pc:docMk/>
          <pc:sldMk cId="1035204920" sldId="258"/>
        </pc:sldMkLst>
        <pc:picChg chg="add mod">
          <ac:chgData name="Luther Karper" userId="6ea3f153ada6f8d6" providerId="LiveId" clId="{328D0B4F-64DF-4BEB-BA3C-04DEC6564EB2}" dt="2019-09-19T22:10:41.925" v="3" actId="1076"/>
          <ac:picMkLst>
            <pc:docMk/>
            <pc:sldMk cId="1035204920" sldId="258"/>
            <ac:picMk id="4" creationId="{BDAAFE8D-B7A5-4B40-84CA-25E7213E52C4}"/>
          </ac:picMkLst>
        </pc:picChg>
        <pc:picChg chg="mod">
          <ac:chgData name="Luther Karper" userId="6ea3f153ada6f8d6" providerId="LiveId" clId="{328D0B4F-64DF-4BEB-BA3C-04DEC6564EB2}" dt="2019-09-19T22:11:36.824" v="4" actId="1076"/>
          <ac:picMkLst>
            <pc:docMk/>
            <pc:sldMk cId="1035204920" sldId="258"/>
            <ac:picMk id="8" creationId="{00000000-0000-0000-0000-000000000000}"/>
          </ac:picMkLst>
        </pc:picChg>
      </pc:sldChg>
      <pc:sldChg chg="addSp delSp modSp add">
        <pc:chgData name="Luther Karper" userId="6ea3f153ada6f8d6" providerId="LiveId" clId="{328D0B4F-64DF-4BEB-BA3C-04DEC6564EB2}" dt="2019-09-19T22:14:23.712" v="116" actId="1076"/>
        <pc:sldMkLst>
          <pc:docMk/>
          <pc:sldMk cId="449428445" sldId="259"/>
        </pc:sldMkLst>
        <pc:spChg chg="mod">
          <ac:chgData name="Luther Karper" userId="6ea3f153ada6f8d6" providerId="LiveId" clId="{328D0B4F-64DF-4BEB-BA3C-04DEC6564EB2}" dt="2019-09-19T22:12:46.225" v="55" actId="403"/>
          <ac:spMkLst>
            <pc:docMk/>
            <pc:sldMk cId="449428445" sldId="259"/>
            <ac:spMk id="2" creationId="{00000000-0000-0000-0000-000000000000}"/>
          </ac:spMkLst>
        </pc:spChg>
        <pc:spChg chg="add del mod">
          <ac:chgData name="Luther Karper" userId="6ea3f153ada6f8d6" providerId="LiveId" clId="{328D0B4F-64DF-4BEB-BA3C-04DEC6564EB2}" dt="2019-09-19T22:12:58.124" v="58" actId="478"/>
          <ac:spMkLst>
            <pc:docMk/>
            <pc:sldMk cId="449428445" sldId="259"/>
            <ac:spMk id="5" creationId="{CC629DE1-888D-4D0E-9A83-E09BF9A9B568}"/>
          </ac:spMkLst>
        </pc:spChg>
        <pc:picChg chg="mod">
          <ac:chgData name="Luther Karper" userId="6ea3f153ada6f8d6" providerId="LiveId" clId="{328D0B4F-64DF-4BEB-BA3C-04DEC6564EB2}" dt="2019-09-19T22:14:23.712" v="116" actId="1076"/>
          <ac:picMkLst>
            <pc:docMk/>
            <pc:sldMk cId="449428445" sldId="259"/>
            <ac:picMk id="4" creationId="{BDAAFE8D-B7A5-4B40-84CA-25E7213E52C4}"/>
          </ac:picMkLst>
        </pc:picChg>
        <pc:picChg chg="add mod">
          <ac:chgData name="Luther Karper" userId="6ea3f153ada6f8d6" providerId="LiveId" clId="{328D0B4F-64DF-4BEB-BA3C-04DEC6564EB2}" dt="2019-09-19T22:14:22.194" v="115" actId="14100"/>
          <ac:picMkLst>
            <pc:docMk/>
            <pc:sldMk cId="449428445" sldId="259"/>
            <ac:picMk id="7" creationId="{3613EB5D-20EB-47DD-8BA0-9D3AFF3A9594}"/>
          </ac:picMkLst>
        </pc:picChg>
        <pc:picChg chg="del">
          <ac:chgData name="Luther Karper" userId="6ea3f153ada6f8d6" providerId="LiveId" clId="{328D0B4F-64DF-4BEB-BA3C-04DEC6564EB2}" dt="2019-09-19T22:12:49.972" v="56" actId="478"/>
          <ac:picMkLst>
            <pc:docMk/>
            <pc:sldMk cId="449428445" sldId="259"/>
            <ac:picMk id="8" creationId="{00000000-0000-0000-0000-000000000000}"/>
          </ac:picMkLst>
        </pc:picChg>
      </pc:sldChg>
      <pc:sldChg chg="addSp delSp modSp add">
        <pc:chgData name="Luther Karper" userId="6ea3f153ada6f8d6" providerId="LiveId" clId="{328D0B4F-64DF-4BEB-BA3C-04DEC6564EB2}" dt="2019-09-19T22:15:52.662" v="124" actId="1076"/>
        <pc:sldMkLst>
          <pc:docMk/>
          <pc:sldMk cId="2881062591" sldId="260"/>
        </pc:sldMkLst>
        <pc:spChg chg="mod">
          <ac:chgData name="Luther Karper" userId="6ea3f153ada6f8d6" providerId="LiveId" clId="{328D0B4F-64DF-4BEB-BA3C-04DEC6564EB2}" dt="2019-09-19T22:13:52.965" v="109" actId="20577"/>
          <ac:spMkLst>
            <pc:docMk/>
            <pc:sldMk cId="2881062591" sldId="260"/>
            <ac:spMk id="2" creationId="{00000000-0000-0000-0000-000000000000}"/>
          </ac:spMkLst>
        </pc:spChg>
        <pc:spChg chg="add del mod">
          <ac:chgData name="Luther Karper" userId="6ea3f153ada6f8d6" providerId="LiveId" clId="{328D0B4F-64DF-4BEB-BA3C-04DEC6564EB2}" dt="2019-09-19T22:14:45.971" v="117"/>
          <ac:spMkLst>
            <pc:docMk/>
            <pc:sldMk cId="2881062591" sldId="260"/>
            <ac:spMk id="5" creationId="{9BA2CE62-F7A5-418E-9881-C4ED4F72F1DF}"/>
          </ac:spMkLst>
        </pc:spChg>
        <pc:picChg chg="del">
          <ac:chgData name="Luther Karper" userId="6ea3f153ada6f8d6" providerId="LiveId" clId="{328D0B4F-64DF-4BEB-BA3C-04DEC6564EB2}" dt="2019-09-19T22:13:58.478" v="111" actId="478"/>
          <ac:picMkLst>
            <pc:docMk/>
            <pc:sldMk cId="2881062591" sldId="260"/>
            <ac:picMk id="4" creationId="{BDAAFE8D-B7A5-4B40-84CA-25E7213E52C4}"/>
          </ac:picMkLst>
        </pc:picChg>
        <pc:picChg chg="add mod">
          <ac:chgData name="Luther Karper" userId="6ea3f153ada6f8d6" providerId="LiveId" clId="{328D0B4F-64DF-4BEB-BA3C-04DEC6564EB2}" dt="2019-09-19T22:14:57.355" v="121" actId="1076"/>
          <ac:picMkLst>
            <pc:docMk/>
            <pc:sldMk cId="2881062591" sldId="260"/>
            <ac:picMk id="7" creationId="{D76ACFA5-522F-41A2-96CE-1E89C87D1C60}"/>
          </ac:picMkLst>
        </pc:picChg>
        <pc:picChg chg="del">
          <ac:chgData name="Luther Karper" userId="6ea3f153ada6f8d6" providerId="LiveId" clId="{328D0B4F-64DF-4BEB-BA3C-04DEC6564EB2}" dt="2019-09-19T22:13:56.384" v="110" actId="478"/>
          <ac:picMkLst>
            <pc:docMk/>
            <pc:sldMk cId="2881062591" sldId="260"/>
            <ac:picMk id="8" creationId="{00000000-0000-0000-0000-000000000000}"/>
          </ac:picMkLst>
        </pc:picChg>
        <pc:picChg chg="add mod">
          <ac:chgData name="Luther Karper" userId="6ea3f153ada6f8d6" providerId="LiveId" clId="{328D0B4F-64DF-4BEB-BA3C-04DEC6564EB2}" dt="2019-09-19T22:15:52.662" v="124" actId="1076"/>
          <ac:picMkLst>
            <pc:docMk/>
            <pc:sldMk cId="2881062591" sldId="260"/>
            <ac:picMk id="1026" creationId="{73192D57-720D-4BB9-B06F-555DD1791A6D}"/>
          </ac:picMkLst>
        </pc:picChg>
      </pc:sldChg>
      <pc:sldChg chg="addSp delSp modSp add">
        <pc:chgData name="Luther Karper" userId="6ea3f153ada6f8d6" providerId="LiveId" clId="{328D0B4F-64DF-4BEB-BA3C-04DEC6564EB2}" dt="2019-09-19T22:23:15.163" v="202" actId="403"/>
        <pc:sldMkLst>
          <pc:docMk/>
          <pc:sldMk cId="2990764141" sldId="261"/>
        </pc:sldMkLst>
        <pc:spChg chg="mod">
          <ac:chgData name="Luther Karper" userId="6ea3f153ada6f8d6" providerId="LiveId" clId="{328D0B4F-64DF-4BEB-BA3C-04DEC6564EB2}" dt="2019-09-19T22:23:15.163" v="202" actId="403"/>
          <ac:spMkLst>
            <pc:docMk/>
            <pc:sldMk cId="2990764141" sldId="261"/>
            <ac:spMk id="2" creationId="{FF84BC37-E7F5-41E7-8011-3841D1209419}"/>
          </ac:spMkLst>
        </pc:spChg>
        <pc:spChg chg="del">
          <ac:chgData name="Luther Karper" userId="6ea3f153ada6f8d6" providerId="LiveId" clId="{328D0B4F-64DF-4BEB-BA3C-04DEC6564EB2}" dt="2019-09-19T22:20:43.097" v="179"/>
          <ac:spMkLst>
            <pc:docMk/>
            <pc:sldMk cId="2990764141" sldId="261"/>
            <ac:spMk id="3" creationId="{9FB7C5D7-F165-4AD3-83AB-C55723C3D5E9}"/>
          </ac:spMkLst>
        </pc:spChg>
        <pc:spChg chg="add del mod">
          <ac:chgData name="Luther Karper" userId="6ea3f153ada6f8d6" providerId="LiveId" clId="{328D0B4F-64DF-4BEB-BA3C-04DEC6564EB2}" dt="2019-09-19T22:22:45.876" v="188" actId="478"/>
          <ac:spMkLst>
            <pc:docMk/>
            <pc:sldMk cId="2990764141" sldId="261"/>
            <ac:spMk id="5" creationId="{0552FC2F-979E-4881-808C-B6EB1766B862}"/>
          </ac:spMkLst>
        </pc:spChg>
        <pc:picChg chg="add mod">
          <ac:chgData name="Luther Karper" userId="6ea3f153ada6f8d6" providerId="LiveId" clId="{328D0B4F-64DF-4BEB-BA3C-04DEC6564EB2}" dt="2019-09-19T22:22:52.740" v="191" actId="1076"/>
          <ac:picMkLst>
            <pc:docMk/>
            <pc:sldMk cId="2990764141" sldId="261"/>
            <ac:picMk id="4" creationId="{46F012C1-7474-49A1-9858-42606FBD748A}"/>
          </ac:picMkLst>
        </pc:picChg>
        <pc:picChg chg="add del">
          <ac:chgData name="Luther Karper" userId="6ea3f153ada6f8d6" providerId="LiveId" clId="{328D0B4F-64DF-4BEB-BA3C-04DEC6564EB2}" dt="2019-09-19T22:22:31.907" v="183" actId="478"/>
          <ac:picMkLst>
            <pc:docMk/>
            <pc:sldMk cId="2990764141" sldId="261"/>
            <ac:picMk id="2050" creationId="{078789D2-8DB5-47E0-9D24-D41C14380999}"/>
          </ac:picMkLst>
        </pc:picChg>
        <pc:picChg chg="add mod">
          <ac:chgData name="Luther Karper" userId="6ea3f153ada6f8d6" providerId="LiveId" clId="{328D0B4F-64DF-4BEB-BA3C-04DEC6564EB2}" dt="2019-09-19T22:22:53.592" v="192" actId="1076"/>
          <ac:picMkLst>
            <pc:docMk/>
            <pc:sldMk cId="2990764141" sldId="261"/>
            <ac:picMk id="2052" creationId="{1653E942-6B11-41F2-938D-DA71034DEEA3}"/>
          </ac:picMkLst>
        </pc:picChg>
      </pc:sldChg>
      <pc:sldChg chg="addSp delSp modSp add">
        <pc:chgData name="Luther Karper" userId="6ea3f153ada6f8d6" providerId="LiveId" clId="{328D0B4F-64DF-4BEB-BA3C-04DEC6564EB2}" dt="2019-09-19T22:25:59.170" v="249" actId="403"/>
        <pc:sldMkLst>
          <pc:docMk/>
          <pc:sldMk cId="3909880256" sldId="262"/>
        </pc:sldMkLst>
        <pc:spChg chg="mod">
          <ac:chgData name="Luther Karper" userId="6ea3f153ada6f8d6" providerId="LiveId" clId="{328D0B4F-64DF-4BEB-BA3C-04DEC6564EB2}" dt="2019-09-19T22:25:59.170" v="249" actId="403"/>
          <ac:spMkLst>
            <pc:docMk/>
            <pc:sldMk cId="3909880256" sldId="262"/>
            <ac:spMk id="2" creationId="{8FD80576-2FBB-4377-AFFE-20274AF5F7C6}"/>
          </ac:spMkLst>
        </pc:spChg>
        <pc:spChg chg="del">
          <ac:chgData name="Luther Karper" userId="6ea3f153ada6f8d6" providerId="LiveId" clId="{328D0B4F-64DF-4BEB-BA3C-04DEC6564EB2}" dt="2019-09-19T22:25:02.974" v="237"/>
          <ac:spMkLst>
            <pc:docMk/>
            <pc:sldMk cId="3909880256" sldId="262"/>
            <ac:spMk id="3" creationId="{7BFB9721-20ED-4E70-954C-F29C3BAC99EB}"/>
          </ac:spMkLst>
        </pc:spChg>
        <pc:picChg chg="add mod">
          <ac:chgData name="Luther Karper" userId="6ea3f153ada6f8d6" providerId="LiveId" clId="{328D0B4F-64DF-4BEB-BA3C-04DEC6564EB2}" dt="2019-09-19T22:25:06.893" v="239" actId="1076"/>
          <ac:picMkLst>
            <pc:docMk/>
            <pc:sldMk cId="3909880256" sldId="262"/>
            <ac:picMk id="4" creationId="{2F4655D0-606C-472C-957D-C45C744D4A75}"/>
          </ac:picMkLst>
        </pc:picChg>
        <pc:picChg chg="add mod">
          <ac:chgData name="Luther Karper" userId="6ea3f153ada6f8d6" providerId="LiveId" clId="{328D0B4F-64DF-4BEB-BA3C-04DEC6564EB2}" dt="2019-09-19T22:25:44.821" v="242" actId="1076"/>
          <ac:picMkLst>
            <pc:docMk/>
            <pc:sldMk cId="3909880256" sldId="262"/>
            <ac:picMk id="3074" creationId="{B9A5AFDD-573C-4539-8833-15EFE94A5139}"/>
          </ac:picMkLst>
        </pc:picChg>
      </pc:sldChg>
      <pc:sldChg chg="addSp delSp modSp add">
        <pc:chgData name="Luther Karper" userId="6ea3f153ada6f8d6" providerId="LiveId" clId="{328D0B4F-64DF-4BEB-BA3C-04DEC6564EB2}" dt="2019-09-19T22:28:12.120" v="304" actId="403"/>
        <pc:sldMkLst>
          <pc:docMk/>
          <pc:sldMk cId="2924499709" sldId="263"/>
        </pc:sldMkLst>
        <pc:spChg chg="mod">
          <ac:chgData name="Luther Karper" userId="6ea3f153ada6f8d6" providerId="LiveId" clId="{328D0B4F-64DF-4BEB-BA3C-04DEC6564EB2}" dt="2019-09-19T22:28:12.120" v="304" actId="403"/>
          <ac:spMkLst>
            <pc:docMk/>
            <pc:sldMk cId="2924499709" sldId="263"/>
            <ac:spMk id="2" creationId="{0E4F1BF1-6EF9-4CE1-89BF-71897806E8E4}"/>
          </ac:spMkLst>
        </pc:spChg>
        <pc:spChg chg="del">
          <ac:chgData name="Luther Karper" userId="6ea3f153ada6f8d6" providerId="LiveId" clId="{328D0B4F-64DF-4BEB-BA3C-04DEC6564EB2}" dt="2019-09-19T22:27:29.390" v="285"/>
          <ac:spMkLst>
            <pc:docMk/>
            <pc:sldMk cId="2924499709" sldId="263"/>
            <ac:spMk id="3" creationId="{3A197521-2987-4F76-87E2-D611AEB21183}"/>
          </ac:spMkLst>
        </pc:spChg>
        <pc:picChg chg="add mod">
          <ac:chgData name="Luther Karper" userId="6ea3f153ada6f8d6" providerId="LiveId" clId="{328D0B4F-64DF-4BEB-BA3C-04DEC6564EB2}" dt="2019-09-19T22:27:40.323" v="288" actId="1076"/>
          <ac:picMkLst>
            <pc:docMk/>
            <pc:sldMk cId="2924499709" sldId="263"/>
            <ac:picMk id="4098" creationId="{494462DE-89A4-404C-914C-451376E7C5B9}"/>
          </ac:picMkLst>
        </pc:picChg>
      </pc:sldChg>
      <pc:sldChg chg="addSp delSp modSp add">
        <pc:chgData name="Luther Karper" userId="6ea3f153ada6f8d6" providerId="LiveId" clId="{328D0B4F-64DF-4BEB-BA3C-04DEC6564EB2}" dt="2019-09-19T22:32:46.156" v="339" actId="1076"/>
        <pc:sldMkLst>
          <pc:docMk/>
          <pc:sldMk cId="2532461312" sldId="264"/>
        </pc:sldMkLst>
        <pc:spChg chg="mod">
          <ac:chgData name="Luther Karper" userId="6ea3f153ada6f8d6" providerId="LiveId" clId="{328D0B4F-64DF-4BEB-BA3C-04DEC6564EB2}" dt="2019-09-19T22:28:43.664" v="335" actId="403"/>
          <ac:spMkLst>
            <pc:docMk/>
            <pc:sldMk cId="2532461312" sldId="264"/>
            <ac:spMk id="2" creationId="{76ADB593-709C-4955-AA29-05E974444C93}"/>
          </ac:spMkLst>
        </pc:spChg>
        <pc:spChg chg="del">
          <ac:chgData name="Luther Karper" userId="6ea3f153ada6f8d6" providerId="LiveId" clId="{328D0B4F-64DF-4BEB-BA3C-04DEC6564EB2}" dt="2019-09-19T22:32:36.971" v="336"/>
          <ac:spMkLst>
            <pc:docMk/>
            <pc:sldMk cId="2532461312" sldId="264"/>
            <ac:spMk id="3" creationId="{D1CCC764-D74B-4F8F-8C9C-1CDA63B7FC01}"/>
          </ac:spMkLst>
        </pc:spChg>
        <pc:picChg chg="add del">
          <ac:chgData name="Luther Karper" userId="6ea3f153ada6f8d6" providerId="LiveId" clId="{328D0B4F-64DF-4BEB-BA3C-04DEC6564EB2}" dt="2019-09-19T22:28:18.484" v="307"/>
          <ac:picMkLst>
            <pc:docMk/>
            <pc:sldMk cId="2532461312" sldId="264"/>
            <ac:picMk id="5122" creationId="{82FD8520-EB6C-4DEB-BCE4-6A97D471B703}"/>
          </ac:picMkLst>
        </pc:picChg>
        <pc:picChg chg="add mod">
          <ac:chgData name="Luther Karper" userId="6ea3f153ada6f8d6" providerId="LiveId" clId="{328D0B4F-64DF-4BEB-BA3C-04DEC6564EB2}" dt="2019-09-19T22:32:46.156" v="339" actId="1076"/>
          <ac:picMkLst>
            <pc:docMk/>
            <pc:sldMk cId="2532461312" sldId="264"/>
            <ac:picMk id="5124" creationId="{3EB980B8-8172-422F-B874-2CCAE25B8278}"/>
          </ac:picMkLst>
        </pc:picChg>
      </pc:sldChg>
      <pc:sldChg chg="addSp delSp modSp add">
        <pc:chgData name="Luther Karper" userId="6ea3f153ada6f8d6" providerId="LiveId" clId="{328D0B4F-64DF-4BEB-BA3C-04DEC6564EB2}" dt="2019-09-19T22:34:16.401" v="392" actId="1076"/>
        <pc:sldMkLst>
          <pc:docMk/>
          <pc:sldMk cId="2808035836" sldId="265"/>
        </pc:sldMkLst>
        <pc:spChg chg="mod">
          <ac:chgData name="Luther Karper" userId="6ea3f153ada6f8d6" providerId="LiveId" clId="{328D0B4F-64DF-4BEB-BA3C-04DEC6564EB2}" dt="2019-09-19T22:33:44.106" v="387" actId="403"/>
          <ac:spMkLst>
            <pc:docMk/>
            <pc:sldMk cId="2808035836" sldId="265"/>
            <ac:spMk id="2" creationId="{28F73248-9371-443A-8864-6767C8CE4CC3}"/>
          </ac:spMkLst>
        </pc:spChg>
        <pc:spChg chg="del">
          <ac:chgData name="Luther Karper" userId="6ea3f153ada6f8d6" providerId="LiveId" clId="{328D0B4F-64DF-4BEB-BA3C-04DEC6564EB2}" dt="2019-09-19T22:33:29.157" v="376"/>
          <ac:spMkLst>
            <pc:docMk/>
            <pc:sldMk cId="2808035836" sldId="265"/>
            <ac:spMk id="3" creationId="{7F1AFB87-D943-4864-A24C-95976BB648E1}"/>
          </ac:spMkLst>
        </pc:spChg>
        <pc:picChg chg="add mod">
          <ac:chgData name="Luther Karper" userId="6ea3f153ada6f8d6" providerId="LiveId" clId="{328D0B4F-64DF-4BEB-BA3C-04DEC6564EB2}" dt="2019-09-19T22:34:12.255" v="390" actId="1076"/>
          <ac:picMkLst>
            <pc:docMk/>
            <pc:sldMk cId="2808035836" sldId="265"/>
            <ac:picMk id="4" creationId="{67E285D0-3E6C-4619-AA7B-210FB8818791}"/>
          </ac:picMkLst>
        </pc:picChg>
        <pc:picChg chg="add mod">
          <ac:chgData name="Luther Karper" userId="6ea3f153ada6f8d6" providerId="LiveId" clId="{328D0B4F-64DF-4BEB-BA3C-04DEC6564EB2}" dt="2019-09-19T22:34:16.401" v="392" actId="1076"/>
          <ac:picMkLst>
            <pc:docMk/>
            <pc:sldMk cId="2808035836" sldId="265"/>
            <ac:picMk id="5" creationId="{1E8AF534-A7D5-4DD0-8692-EB8FECBD22B3}"/>
          </ac:picMkLst>
        </pc:picChg>
      </pc:sldChg>
      <pc:sldChg chg="addSp delSp modSp add">
        <pc:chgData name="Luther Karper" userId="6ea3f153ada6f8d6" providerId="LiveId" clId="{328D0B4F-64DF-4BEB-BA3C-04DEC6564EB2}" dt="2019-09-19T22:37:47.520" v="435" actId="1076"/>
        <pc:sldMkLst>
          <pc:docMk/>
          <pc:sldMk cId="2708731552" sldId="266"/>
        </pc:sldMkLst>
        <pc:spChg chg="mod">
          <ac:chgData name="Luther Karper" userId="6ea3f153ada6f8d6" providerId="LiveId" clId="{328D0B4F-64DF-4BEB-BA3C-04DEC6564EB2}" dt="2019-09-19T22:34:45.315" v="428" actId="403"/>
          <ac:spMkLst>
            <pc:docMk/>
            <pc:sldMk cId="2708731552" sldId="266"/>
            <ac:spMk id="2" creationId="{091CE813-9B7A-4CB1-9CEF-227DE56E91E9}"/>
          </ac:spMkLst>
        </pc:spChg>
        <pc:spChg chg="del">
          <ac:chgData name="Luther Karper" userId="6ea3f153ada6f8d6" providerId="LiveId" clId="{328D0B4F-64DF-4BEB-BA3C-04DEC6564EB2}" dt="2019-09-19T22:34:49.848" v="429"/>
          <ac:spMkLst>
            <pc:docMk/>
            <pc:sldMk cId="2708731552" sldId="266"/>
            <ac:spMk id="3" creationId="{4186673D-E520-448A-97AB-7BD6D5E7A5E5}"/>
          </ac:spMkLst>
        </pc:spChg>
        <pc:spChg chg="add del mod">
          <ac:chgData name="Luther Karper" userId="6ea3f153ada6f8d6" providerId="LiveId" clId="{328D0B4F-64DF-4BEB-BA3C-04DEC6564EB2}" dt="2019-09-19T22:37:33.504" v="432"/>
          <ac:spMkLst>
            <pc:docMk/>
            <pc:sldMk cId="2708731552" sldId="266"/>
            <ac:spMk id="5" creationId="{8586D11D-5365-42D7-9FBA-2020C977E246}"/>
          </ac:spMkLst>
        </pc:spChg>
        <pc:picChg chg="add del mod">
          <ac:chgData name="Luther Karper" userId="6ea3f153ada6f8d6" providerId="LiveId" clId="{328D0B4F-64DF-4BEB-BA3C-04DEC6564EB2}" dt="2019-09-19T22:37:30.887" v="431" actId="478"/>
          <ac:picMkLst>
            <pc:docMk/>
            <pc:sldMk cId="2708731552" sldId="266"/>
            <ac:picMk id="4" creationId="{4E67AAEA-BA9D-4107-85E2-06554D62D308}"/>
          </ac:picMkLst>
        </pc:picChg>
        <pc:picChg chg="add mod">
          <ac:chgData name="Luther Karper" userId="6ea3f153ada6f8d6" providerId="LiveId" clId="{328D0B4F-64DF-4BEB-BA3C-04DEC6564EB2}" dt="2019-09-19T22:37:47.520" v="435" actId="1076"/>
          <ac:picMkLst>
            <pc:docMk/>
            <pc:sldMk cId="2708731552" sldId="266"/>
            <ac:picMk id="6" creationId="{770E5D51-070C-4D6E-89C1-5BF15DFF4515}"/>
          </ac:picMkLst>
        </pc:picChg>
      </pc:sldChg>
      <pc:sldChg chg="modSp add">
        <pc:chgData name="Luther Karper" userId="6ea3f153ada6f8d6" providerId="LiveId" clId="{328D0B4F-64DF-4BEB-BA3C-04DEC6564EB2}" dt="2019-09-19T22:38:47.898" v="508" actId="1076"/>
        <pc:sldMkLst>
          <pc:docMk/>
          <pc:sldMk cId="3203876404" sldId="267"/>
        </pc:sldMkLst>
        <pc:spChg chg="mod">
          <ac:chgData name="Luther Karper" userId="6ea3f153ada6f8d6" providerId="LiveId" clId="{328D0B4F-64DF-4BEB-BA3C-04DEC6564EB2}" dt="2019-09-19T22:38:45.652" v="507" actId="1076"/>
          <ac:spMkLst>
            <pc:docMk/>
            <pc:sldMk cId="3203876404" sldId="267"/>
            <ac:spMk id="2" creationId="{091CE813-9B7A-4CB1-9CEF-227DE56E91E9}"/>
          </ac:spMkLst>
        </pc:spChg>
        <pc:picChg chg="mod">
          <ac:chgData name="Luther Karper" userId="6ea3f153ada6f8d6" providerId="LiveId" clId="{328D0B4F-64DF-4BEB-BA3C-04DEC6564EB2}" dt="2019-09-19T22:38:47.898" v="508" actId="1076"/>
          <ac:picMkLst>
            <pc:docMk/>
            <pc:sldMk cId="3203876404" sldId="267"/>
            <ac:picMk id="6" creationId="{770E5D51-070C-4D6E-89C1-5BF15DFF4515}"/>
          </ac:picMkLst>
        </pc:picChg>
      </pc:sldChg>
      <pc:sldChg chg="modSp add">
        <pc:chgData name="Luther Karper" userId="6ea3f153ada6f8d6" providerId="LiveId" clId="{328D0B4F-64DF-4BEB-BA3C-04DEC6564EB2}" dt="2019-09-19T22:39:23.037" v="556" actId="403"/>
        <pc:sldMkLst>
          <pc:docMk/>
          <pc:sldMk cId="4100976074" sldId="268"/>
        </pc:sldMkLst>
        <pc:spChg chg="mod">
          <ac:chgData name="Luther Karper" userId="6ea3f153ada6f8d6" providerId="LiveId" clId="{328D0B4F-64DF-4BEB-BA3C-04DEC6564EB2}" dt="2019-09-19T22:39:23.037" v="556" actId="403"/>
          <ac:spMkLst>
            <pc:docMk/>
            <pc:sldMk cId="4100976074" sldId="268"/>
            <ac:spMk id="2" creationId="{091CE813-9B7A-4CB1-9CEF-227DE56E91E9}"/>
          </ac:spMkLst>
        </pc:spChg>
      </pc:sldChg>
      <pc:sldChg chg="addSp delSp modSp add">
        <pc:chgData name="Luther Karper" userId="6ea3f153ada6f8d6" providerId="LiveId" clId="{328D0B4F-64DF-4BEB-BA3C-04DEC6564EB2}" dt="2019-09-19T22:40:54.022" v="643" actId="403"/>
        <pc:sldMkLst>
          <pc:docMk/>
          <pc:sldMk cId="3802048227" sldId="269"/>
        </pc:sldMkLst>
        <pc:spChg chg="mod">
          <ac:chgData name="Luther Karper" userId="6ea3f153ada6f8d6" providerId="LiveId" clId="{328D0B4F-64DF-4BEB-BA3C-04DEC6564EB2}" dt="2019-09-19T22:40:54.022" v="643" actId="403"/>
          <ac:spMkLst>
            <pc:docMk/>
            <pc:sldMk cId="3802048227" sldId="269"/>
            <ac:spMk id="2" creationId="{45D38565-B5C8-445C-B829-45044A9FB998}"/>
          </ac:spMkLst>
        </pc:spChg>
        <pc:spChg chg="del">
          <ac:chgData name="Luther Karper" userId="6ea3f153ada6f8d6" providerId="LiveId" clId="{328D0B4F-64DF-4BEB-BA3C-04DEC6564EB2}" dt="2019-09-19T22:40:08.183" v="558"/>
          <ac:spMkLst>
            <pc:docMk/>
            <pc:sldMk cId="3802048227" sldId="269"/>
            <ac:spMk id="3" creationId="{0AE4FFE6-5041-4343-AA65-1CCEAC40C97C}"/>
          </ac:spMkLst>
        </pc:spChg>
        <pc:picChg chg="add mod">
          <ac:chgData name="Luther Karper" userId="6ea3f153ada6f8d6" providerId="LiveId" clId="{328D0B4F-64DF-4BEB-BA3C-04DEC6564EB2}" dt="2019-09-19T22:40:43.060" v="637" actId="1076"/>
          <ac:picMkLst>
            <pc:docMk/>
            <pc:sldMk cId="3802048227" sldId="269"/>
            <ac:picMk id="1026" creationId="{34A50738-A66C-455F-B7D3-B14FEC9C45D2}"/>
          </ac:picMkLst>
        </pc:picChg>
      </pc:sldChg>
      <pc:sldChg chg="addSp delSp modSp add">
        <pc:chgData name="Luther Karper" userId="6ea3f153ada6f8d6" providerId="LiveId" clId="{328D0B4F-64DF-4BEB-BA3C-04DEC6564EB2}" dt="2019-09-19T22:43:39.780" v="674" actId="403"/>
        <pc:sldMkLst>
          <pc:docMk/>
          <pc:sldMk cId="979869988" sldId="270"/>
        </pc:sldMkLst>
        <pc:spChg chg="mod">
          <ac:chgData name="Luther Karper" userId="6ea3f153ada6f8d6" providerId="LiveId" clId="{328D0B4F-64DF-4BEB-BA3C-04DEC6564EB2}" dt="2019-09-19T22:43:39.780" v="674" actId="403"/>
          <ac:spMkLst>
            <pc:docMk/>
            <pc:sldMk cId="979869988" sldId="270"/>
            <ac:spMk id="2" creationId="{FAC3B2FB-C6A4-434B-9076-80873B3E6BBF}"/>
          </ac:spMkLst>
        </pc:spChg>
        <pc:spChg chg="del">
          <ac:chgData name="Luther Karper" userId="6ea3f153ada6f8d6" providerId="LiveId" clId="{328D0B4F-64DF-4BEB-BA3C-04DEC6564EB2}" dt="2019-09-19T22:43:26.312" v="670"/>
          <ac:spMkLst>
            <pc:docMk/>
            <pc:sldMk cId="979869988" sldId="270"/>
            <ac:spMk id="3" creationId="{8949C758-E717-4802-AC92-C38CBCFD8379}"/>
          </ac:spMkLst>
        </pc:spChg>
        <pc:picChg chg="add mod">
          <ac:chgData name="Luther Karper" userId="6ea3f153ada6f8d6" providerId="LiveId" clId="{328D0B4F-64DF-4BEB-BA3C-04DEC6564EB2}" dt="2019-09-19T22:43:37.081" v="672" actId="1076"/>
          <ac:picMkLst>
            <pc:docMk/>
            <pc:sldMk cId="979869988" sldId="270"/>
            <ac:picMk id="2050" creationId="{68A23465-17B1-4C61-B9EA-18413CE10BD4}"/>
          </ac:picMkLst>
        </pc:picChg>
      </pc:sldChg>
      <pc:sldChg chg="addSp delSp modSp add">
        <pc:chgData name="Luther Karper" userId="6ea3f153ada6f8d6" providerId="LiveId" clId="{328D0B4F-64DF-4BEB-BA3C-04DEC6564EB2}" dt="2019-09-19T22:47:22.824" v="751" actId="1076"/>
        <pc:sldMkLst>
          <pc:docMk/>
          <pc:sldMk cId="2970144921" sldId="271"/>
        </pc:sldMkLst>
        <pc:spChg chg="mod">
          <ac:chgData name="Luther Karper" userId="6ea3f153ada6f8d6" providerId="LiveId" clId="{328D0B4F-64DF-4BEB-BA3C-04DEC6564EB2}" dt="2019-09-19T22:46:01.702" v="718" actId="403"/>
          <ac:spMkLst>
            <pc:docMk/>
            <pc:sldMk cId="2970144921" sldId="271"/>
            <ac:spMk id="2" creationId="{0B398761-BBF1-4252-9014-4FD16F0A7745}"/>
          </ac:spMkLst>
        </pc:spChg>
        <pc:spChg chg="del">
          <ac:chgData name="Luther Karper" userId="6ea3f153ada6f8d6" providerId="LiveId" clId="{328D0B4F-64DF-4BEB-BA3C-04DEC6564EB2}" dt="2019-09-19T22:45:23.055" v="676"/>
          <ac:spMkLst>
            <pc:docMk/>
            <pc:sldMk cId="2970144921" sldId="271"/>
            <ac:spMk id="3" creationId="{D350BAD0-D555-455C-AF28-CDF05D8799FD}"/>
          </ac:spMkLst>
        </pc:spChg>
        <pc:spChg chg="add mod">
          <ac:chgData name="Luther Karper" userId="6ea3f153ada6f8d6" providerId="LiveId" clId="{328D0B4F-64DF-4BEB-BA3C-04DEC6564EB2}" dt="2019-09-19T22:47:17.932" v="749" actId="403"/>
          <ac:spMkLst>
            <pc:docMk/>
            <pc:sldMk cId="2970144921" sldId="271"/>
            <ac:spMk id="4" creationId="{C6BD80BD-0E24-432C-A24A-1565D324C8CD}"/>
          </ac:spMkLst>
        </pc:spChg>
        <pc:picChg chg="add mod">
          <ac:chgData name="Luther Karper" userId="6ea3f153ada6f8d6" providerId="LiveId" clId="{328D0B4F-64DF-4BEB-BA3C-04DEC6564EB2}" dt="2019-09-19T22:47:22.824" v="751" actId="1076"/>
          <ac:picMkLst>
            <pc:docMk/>
            <pc:sldMk cId="2970144921" sldId="271"/>
            <ac:picMk id="3074" creationId="{043F5029-EE60-4810-B5B9-673D94CF2401}"/>
          </ac:picMkLst>
        </pc:picChg>
      </pc:sldChg>
      <pc:sldChg chg="addSp modSp add">
        <pc:chgData name="Luther Karper" userId="6ea3f153ada6f8d6" providerId="LiveId" clId="{328D0B4F-64DF-4BEB-BA3C-04DEC6564EB2}" dt="2019-09-19T22:48:46.360" v="787" actId="1076"/>
        <pc:sldMkLst>
          <pc:docMk/>
          <pc:sldMk cId="3275474238" sldId="272"/>
        </pc:sldMkLst>
        <pc:spChg chg="mod">
          <ac:chgData name="Luther Karper" userId="6ea3f153ada6f8d6" providerId="LiveId" clId="{328D0B4F-64DF-4BEB-BA3C-04DEC6564EB2}" dt="2019-09-19T22:48:02.517" v="777" actId="20577"/>
          <ac:spMkLst>
            <pc:docMk/>
            <pc:sldMk cId="3275474238" sldId="272"/>
            <ac:spMk id="2" creationId="{0B398761-BBF1-4252-9014-4FD16F0A7745}"/>
          </ac:spMkLst>
        </pc:spChg>
        <pc:spChg chg="mod">
          <ac:chgData name="Luther Karper" userId="6ea3f153ada6f8d6" providerId="LiveId" clId="{328D0B4F-64DF-4BEB-BA3C-04DEC6564EB2}" dt="2019-09-19T22:48:46.360" v="787" actId="1076"/>
          <ac:spMkLst>
            <pc:docMk/>
            <pc:sldMk cId="3275474238" sldId="272"/>
            <ac:spMk id="4" creationId="{C6BD80BD-0E24-432C-A24A-1565D324C8CD}"/>
          </ac:spMkLst>
        </pc:spChg>
        <pc:picChg chg="add mod">
          <ac:chgData name="Luther Karper" userId="6ea3f153ada6f8d6" providerId="LiveId" clId="{328D0B4F-64DF-4BEB-BA3C-04DEC6564EB2}" dt="2019-09-19T22:48:34.515" v="781" actId="1076"/>
          <ac:picMkLst>
            <pc:docMk/>
            <pc:sldMk cId="3275474238" sldId="272"/>
            <ac:picMk id="3" creationId="{02265AEA-A596-4CBA-BF79-A9708F446FEF}"/>
          </ac:picMkLst>
        </pc:picChg>
        <pc:picChg chg="mod">
          <ac:chgData name="Luther Karper" userId="6ea3f153ada6f8d6" providerId="LiveId" clId="{328D0B4F-64DF-4BEB-BA3C-04DEC6564EB2}" dt="2019-09-19T22:48:43.284" v="786" actId="1076"/>
          <ac:picMkLst>
            <pc:docMk/>
            <pc:sldMk cId="3275474238" sldId="272"/>
            <ac:picMk id="3074" creationId="{043F5029-EE60-4810-B5B9-673D94CF2401}"/>
          </ac:picMkLst>
        </pc:picChg>
      </pc:sldChg>
      <pc:sldChg chg="modSp add">
        <pc:chgData name="Luther Karper" userId="6ea3f153ada6f8d6" providerId="LiveId" clId="{328D0B4F-64DF-4BEB-BA3C-04DEC6564EB2}" dt="2019-09-19T22:49:09.731" v="817" actId="403"/>
        <pc:sldMkLst>
          <pc:docMk/>
          <pc:sldMk cId="3853724182" sldId="273"/>
        </pc:sldMkLst>
        <pc:spChg chg="mod">
          <ac:chgData name="Luther Karper" userId="6ea3f153ada6f8d6" providerId="LiveId" clId="{328D0B4F-64DF-4BEB-BA3C-04DEC6564EB2}" dt="2019-09-19T22:49:09.731" v="817" actId="403"/>
          <ac:spMkLst>
            <pc:docMk/>
            <pc:sldMk cId="3853724182" sldId="273"/>
            <ac:spMk id="2" creationId="{0B398761-BBF1-4252-9014-4FD16F0A7745}"/>
          </ac:spMkLst>
        </pc:spChg>
      </pc:sldChg>
      <pc:sldChg chg="addSp delSp modSp add">
        <pc:chgData name="Luther Karper" userId="6ea3f153ada6f8d6" providerId="LiveId" clId="{328D0B4F-64DF-4BEB-BA3C-04DEC6564EB2}" dt="2019-09-19T22:51:30.292" v="846" actId="1076"/>
        <pc:sldMkLst>
          <pc:docMk/>
          <pc:sldMk cId="2292325479" sldId="274"/>
        </pc:sldMkLst>
        <pc:spChg chg="mod">
          <ac:chgData name="Luther Karper" userId="6ea3f153ada6f8d6" providerId="LiveId" clId="{328D0B4F-64DF-4BEB-BA3C-04DEC6564EB2}" dt="2019-09-19T22:49:36.342" v="838" actId="20577"/>
          <ac:spMkLst>
            <pc:docMk/>
            <pc:sldMk cId="2292325479" sldId="274"/>
            <ac:spMk id="2" creationId="{0B398761-BBF1-4252-9014-4FD16F0A7745}"/>
          </ac:spMkLst>
        </pc:spChg>
        <pc:spChg chg="del">
          <ac:chgData name="Luther Karper" userId="6ea3f153ada6f8d6" providerId="LiveId" clId="{328D0B4F-64DF-4BEB-BA3C-04DEC6564EB2}" dt="2019-09-19T22:49:39.140" v="839" actId="478"/>
          <ac:spMkLst>
            <pc:docMk/>
            <pc:sldMk cId="2292325479" sldId="274"/>
            <ac:spMk id="4" creationId="{C6BD80BD-0E24-432C-A24A-1565D324C8CD}"/>
          </ac:spMkLst>
        </pc:spChg>
        <pc:spChg chg="add del mod">
          <ac:chgData name="Luther Karper" userId="6ea3f153ada6f8d6" providerId="LiveId" clId="{328D0B4F-64DF-4BEB-BA3C-04DEC6564EB2}" dt="2019-09-19T22:50:32.064" v="840"/>
          <ac:spMkLst>
            <pc:docMk/>
            <pc:sldMk cId="2292325479" sldId="274"/>
            <ac:spMk id="5" creationId="{9EA6FBD6-D2A4-47A9-B613-6B2FE9EC23EE}"/>
          </ac:spMkLst>
        </pc:spChg>
        <pc:picChg chg="del">
          <ac:chgData name="Luther Karper" userId="6ea3f153ada6f8d6" providerId="LiveId" clId="{328D0B4F-64DF-4BEB-BA3C-04DEC6564EB2}" dt="2019-09-19T22:49:39.140" v="839" actId="478"/>
          <ac:picMkLst>
            <pc:docMk/>
            <pc:sldMk cId="2292325479" sldId="274"/>
            <ac:picMk id="3" creationId="{02265AEA-A596-4CBA-BF79-A9708F446FEF}"/>
          </ac:picMkLst>
        </pc:picChg>
        <pc:picChg chg="del">
          <ac:chgData name="Luther Karper" userId="6ea3f153ada6f8d6" providerId="LiveId" clId="{328D0B4F-64DF-4BEB-BA3C-04DEC6564EB2}" dt="2019-09-19T22:49:39.140" v="839" actId="478"/>
          <ac:picMkLst>
            <pc:docMk/>
            <pc:sldMk cId="2292325479" sldId="274"/>
            <ac:picMk id="3074" creationId="{043F5029-EE60-4810-B5B9-673D94CF2401}"/>
          </ac:picMkLst>
        </pc:picChg>
        <pc:picChg chg="add mod">
          <ac:chgData name="Luther Karper" userId="6ea3f153ada6f8d6" providerId="LiveId" clId="{328D0B4F-64DF-4BEB-BA3C-04DEC6564EB2}" dt="2019-09-19T22:50:33.584" v="841" actId="1076"/>
          <ac:picMkLst>
            <pc:docMk/>
            <pc:sldMk cId="2292325479" sldId="274"/>
            <ac:picMk id="4098" creationId="{9FDD04A9-571C-400A-A8F8-668D664C2D6E}"/>
          </ac:picMkLst>
        </pc:picChg>
        <pc:picChg chg="add mod">
          <ac:chgData name="Luther Karper" userId="6ea3f153ada6f8d6" providerId="LiveId" clId="{328D0B4F-64DF-4BEB-BA3C-04DEC6564EB2}" dt="2019-09-19T22:51:30.292" v="846" actId="1076"/>
          <ac:picMkLst>
            <pc:docMk/>
            <pc:sldMk cId="2292325479" sldId="274"/>
            <ac:picMk id="4100" creationId="{F874A483-B16B-491B-AB71-CFDC87D9756D}"/>
          </ac:picMkLst>
        </pc:picChg>
        <pc:picChg chg="add mod">
          <ac:chgData name="Luther Karper" userId="6ea3f153ada6f8d6" providerId="LiveId" clId="{328D0B4F-64DF-4BEB-BA3C-04DEC6564EB2}" dt="2019-09-19T22:51:29.348" v="845" actId="1076"/>
          <ac:picMkLst>
            <pc:docMk/>
            <pc:sldMk cId="2292325479" sldId="274"/>
            <ac:picMk id="4102" creationId="{497FA41D-D8C5-487E-BF3F-7CBA726D4A2B}"/>
          </ac:picMkLst>
        </pc:picChg>
      </pc:sldChg>
      <pc:sldChg chg="addSp delSp modSp add">
        <pc:chgData name="Luther Karper" userId="6ea3f153ada6f8d6" providerId="LiveId" clId="{328D0B4F-64DF-4BEB-BA3C-04DEC6564EB2}" dt="2019-09-19T22:53:57.165" v="916" actId="1076"/>
        <pc:sldMkLst>
          <pc:docMk/>
          <pc:sldMk cId="3075675223" sldId="275"/>
        </pc:sldMkLst>
        <pc:spChg chg="mod">
          <ac:chgData name="Luther Karper" userId="6ea3f153ada6f8d6" providerId="LiveId" clId="{328D0B4F-64DF-4BEB-BA3C-04DEC6564EB2}" dt="2019-09-19T22:53:05.620" v="914" actId="20577"/>
          <ac:spMkLst>
            <pc:docMk/>
            <pc:sldMk cId="3075675223" sldId="275"/>
            <ac:spMk id="2" creationId="{85C6DB2D-E6FD-4CC9-86AD-36820DE9BA79}"/>
          </ac:spMkLst>
        </pc:spChg>
        <pc:spChg chg="del">
          <ac:chgData name="Luther Karper" userId="6ea3f153ada6f8d6" providerId="LiveId" clId="{328D0B4F-64DF-4BEB-BA3C-04DEC6564EB2}" dt="2019-09-19T22:52:26.590" v="880"/>
          <ac:spMkLst>
            <pc:docMk/>
            <pc:sldMk cId="3075675223" sldId="275"/>
            <ac:spMk id="3" creationId="{D9B94E46-5AEB-4B7C-97E5-C66BA6C09387}"/>
          </ac:spMkLst>
        </pc:spChg>
        <pc:picChg chg="add mod">
          <ac:chgData name="Luther Karper" userId="6ea3f153ada6f8d6" providerId="LiveId" clId="{328D0B4F-64DF-4BEB-BA3C-04DEC6564EB2}" dt="2019-09-19T22:53:57.165" v="916" actId="1076"/>
          <ac:picMkLst>
            <pc:docMk/>
            <pc:sldMk cId="3075675223" sldId="275"/>
            <ac:picMk id="7170" creationId="{856C0082-412F-421C-B112-84B878697C78}"/>
          </ac:picMkLst>
        </pc:picChg>
      </pc:sldChg>
      <pc:sldChg chg="addSp delSp modSp add">
        <pc:chgData name="Luther Karper" userId="6ea3f153ada6f8d6" providerId="LiveId" clId="{328D0B4F-64DF-4BEB-BA3C-04DEC6564EB2}" dt="2019-09-19T22:55:54.659" v="984" actId="5793"/>
        <pc:sldMkLst>
          <pc:docMk/>
          <pc:sldMk cId="450891708" sldId="276"/>
        </pc:sldMkLst>
        <pc:spChg chg="mod">
          <ac:chgData name="Luther Karper" userId="6ea3f153ada6f8d6" providerId="LiveId" clId="{328D0B4F-64DF-4BEB-BA3C-04DEC6564EB2}" dt="2019-09-19T22:55:54.659" v="984" actId="5793"/>
          <ac:spMkLst>
            <pc:docMk/>
            <pc:sldMk cId="450891708" sldId="276"/>
            <ac:spMk id="2" creationId="{0CFC48A5-1282-4CF6-88FD-C4B5FB9E6E9D}"/>
          </ac:spMkLst>
        </pc:spChg>
        <pc:spChg chg="del">
          <ac:chgData name="Luther Karper" userId="6ea3f153ada6f8d6" providerId="LiveId" clId="{328D0B4F-64DF-4BEB-BA3C-04DEC6564EB2}" dt="2019-09-19T22:55:41.857" v="977"/>
          <ac:spMkLst>
            <pc:docMk/>
            <pc:sldMk cId="450891708" sldId="276"/>
            <ac:spMk id="3" creationId="{FDB088A8-60C3-4CCB-AD9E-9FB45E2C6BE4}"/>
          </ac:spMkLst>
        </pc:spChg>
        <pc:picChg chg="add mod">
          <ac:chgData name="Luther Karper" userId="6ea3f153ada6f8d6" providerId="LiveId" clId="{328D0B4F-64DF-4BEB-BA3C-04DEC6564EB2}" dt="2019-09-19T22:55:49.772" v="980" actId="1076"/>
          <ac:picMkLst>
            <pc:docMk/>
            <pc:sldMk cId="450891708" sldId="276"/>
            <ac:picMk id="8194" creationId="{2A4A5F77-304A-414A-BDAB-4E8BC2C7662C}"/>
          </ac:picMkLst>
        </pc:picChg>
      </pc:sldChg>
      <pc:sldChg chg="addSp delSp modSp add">
        <pc:chgData name="Luther Karper" userId="6ea3f153ada6f8d6" providerId="LiveId" clId="{328D0B4F-64DF-4BEB-BA3C-04DEC6564EB2}" dt="2019-09-19T22:58:06.309" v="1089" actId="403"/>
        <pc:sldMkLst>
          <pc:docMk/>
          <pc:sldMk cId="3806022230" sldId="277"/>
        </pc:sldMkLst>
        <pc:spChg chg="mod">
          <ac:chgData name="Luther Karper" userId="6ea3f153ada6f8d6" providerId="LiveId" clId="{328D0B4F-64DF-4BEB-BA3C-04DEC6564EB2}" dt="2019-09-19T22:58:06.309" v="1089" actId="403"/>
          <ac:spMkLst>
            <pc:docMk/>
            <pc:sldMk cId="3806022230" sldId="277"/>
            <ac:spMk id="2" creationId="{E463C39C-4FEA-4F6A-8E35-5B6E548139CB}"/>
          </ac:spMkLst>
        </pc:spChg>
        <pc:spChg chg="del">
          <ac:chgData name="Luther Karper" userId="6ea3f153ada6f8d6" providerId="LiveId" clId="{328D0B4F-64DF-4BEB-BA3C-04DEC6564EB2}" dt="2019-09-19T22:57:31.418" v="1084"/>
          <ac:spMkLst>
            <pc:docMk/>
            <pc:sldMk cId="3806022230" sldId="277"/>
            <ac:spMk id="3" creationId="{6EF0757A-73A6-4DC6-9F04-62B801D49A74}"/>
          </ac:spMkLst>
        </pc:spChg>
        <pc:picChg chg="add mod">
          <ac:chgData name="Luther Karper" userId="6ea3f153ada6f8d6" providerId="LiveId" clId="{328D0B4F-64DF-4BEB-BA3C-04DEC6564EB2}" dt="2019-09-19T22:57:33.304" v="1085" actId="1076"/>
          <ac:picMkLst>
            <pc:docMk/>
            <pc:sldMk cId="3806022230" sldId="277"/>
            <ac:picMk id="9218" creationId="{D00F01F7-8BF0-437D-BCD3-710466C39423}"/>
          </ac:picMkLst>
        </pc:picChg>
        <pc:picChg chg="add mod">
          <ac:chgData name="Luther Karper" userId="6ea3f153ada6f8d6" providerId="LiveId" clId="{328D0B4F-64DF-4BEB-BA3C-04DEC6564EB2}" dt="2019-09-19T22:57:59.581" v="1087" actId="1076"/>
          <ac:picMkLst>
            <pc:docMk/>
            <pc:sldMk cId="3806022230" sldId="277"/>
            <ac:picMk id="9220" creationId="{59483B01-EB13-440E-AB64-72FFF87034DF}"/>
          </ac:picMkLst>
        </pc:picChg>
      </pc:sldChg>
      <pc:sldChg chg="modSp add del">
        <pc:chgData name="Luther Karper" userId="6ea3f153ada6f8d6" providerId="LiveId" clId="{328D0B4F-64DF-4BEB-BA3C-04DEC6564EB2}" dt="2019-09-19T22:52:42.844" v="884" actId="2696"/>
        <pc:sldMkLst>
          <pc:docMk/>
          <pc:sldMk cId="4080594210" sldId="277"/>
        </pc:sldMkLst>
        <pc:spChg chg="mod">
          <ac:chgData name="Luther Karper" userId="6ea3f153ada6f8d6" providerId="LiveId" clId="{328D0B4F-64DF-4BEB-BA3C-04DEC6564EB2}" dt="2019-09-19T22:52:40.529" v="883" actId="6549"/>
          <ac:spMkLst>
            <pc:docMk/>
            <pc:sldMk cId="4080594210" sldId="277"/>
            <ac:spMk id="2" creationId="{85C6DB2D-E6FD-4CC9-86AD-36820DE9BA79}"/>
          </ac:spMkLst>
        </pc:spChg>
      </pc:sldChg>
      <pc:sldChg chg="addSp modSp add">
        <pc:chgData name="Luther Karper" userId="6ea3f153ada6f8d6" providerId="LiveId" clId="{328D0B4F-64DF-4BEB-BA3C-04DEC6564EB2}" dt="2019-09-19T23:07:45.130" v="1152" actId="1076"/>
        <pc:sldMkLst>
          <pc:docMk/>
          <pc:sldMk cId="123106649" sldId="278"/>
        </pc:sldMkLst>
        <pc:spChg chg="mod">
          <ac:chgData name="Luther Karper" userId="6ea3f153ada6f8d6" providerId="LiveId" clId="{328D0B4F-64DF-4BEB-BA3C-04DEC6564EB2}" dt="2019-09-19T23:06:25.365" v="1141" actId="403"/>
          <ac:spMkLst>
            <pc:docMk/>
            <pc:sldMk cId="123106649" sldId="278"/>
            <ac:spMk id="2" creationId="{E463C39C-4FEA-4F6A-8E35-5B6E548139CB}"/>
          </ac:spMkLst>
        </pc:spChg>
        <pc:picChg chg="mod">
          <ac:chgData name="Luther Karper" userId="6ea3f153ada6f8d6" providerId="LiveId" clId="{328D0B4F-64DF-4BEB-BA3C-04DEC6564EB2}" dt="2019-09-19T23:07:39.303" v="1149" actId="1076"/>
          <ac:picMkLst>
            <pc:docMk/>
            <pc:sldMk cId="123106649" sldId="278"/>
            <ac:picMk id="9218" creationId="{D00F01F7-8BF0-437D-BCD3-710466C39423}"/>
          </ac:picMkLst>
        </pc:picChg>
        <pc:picChg chg="mod">
          <ac:chgData name="Luther Karper" userId="6ea3f153ada6f8d6" providerId="LiveId" clId="{328D0B4F-64DF-4BEB-BA3C-04DEC6564EB2}" dt="2019-09-19T23:06:29.996" v="1143" actId="14100"/>
          <ac:picMkLst>
            <pc:docMk/>
            <pc:sldMk cId="123106649" sldId="278"/>
            <ac:picMk id="9220" creationId="{59483B01-EB13-440E-AB64-72FFF87034DF}"/>
          </ac:picMkLst>
        </pc:picChg>
        <pc:picChg chg="add mod">
          <ac:chgData name="Luther Karper" userId="6ea3f153ada6f8d6" providerId="LiveId" clId="{328D0B4F-64DF-4BEB-BA3C-04DEC6564EB2}" dt="2019-09-19T23:07:25.550" v="1148" actId="1076"/>
          <ac:picMkLst>
            <pc:docMk/>
            <pc:sldMk cId="123106649" sldId="278"/>
            <ac:picMk id="10242" creationId="{7139CE97-6E32-40FD-B8A6-7015100FEB13}"/>
          </ac:picMkLst>
        </pc:picChg>
        <pc:picChg chg="add mod">
          <ac:chgData name="Luther Karper" userId="6ea3f153ada6f8d6" providerId="LiveId" clId="{328D0B4F-64DF-4BEB-BA3C-04DEC6564EB2}" dt="2019-09-19T23:07:45.130" v="1152" actId="1076"/>
          <ac:picMkLst>
            <pc:docMk/>
            <pc:sldMk cId="123106649" sldId="278"/>
            <ac:picMk id="10244" creationId="{E2619606-BD86-40E9-8093-62E23C84734B}"/>
          </ac:picMkLst>
        </pc:picChg>
      </pc:sldChg>
      <pc:sldChg chg="addSp delSp modSp add">
        <pc:chgData name="Luther Karper" userId="6ea3f153ada6f8d6" providerId="LiveId" clId="{328D0B4F-64DF-4BEB-BA3C-04DEC6564EB2}" dt="2019-09-19T23:16:50.954" v="1412" actId="1076"/>
        <pc:sldMkLst>
          <pc:docMk/>
          <pc:sldMk cId="3780097251" sldId="279"/>
        </pc:sldMkLst>
        <pc:spChg chg="mod">
          <ac:chgData name="Luther Karper" userId="6ea3f153ada6f8d6" providerId="LiveId" clId="{328D0B4F-64DF-4BEB-BA3C-04DEC6564EB2}" dt="2019-09-19T23:15:38.171" v="1372" actId="403"/>
          <ac:spMkLst>
            <pc:docMk/>
            <pc:sldMk cId="3780097251" sldId="279"/>
            <ac:spMk id="2" creationId="{10046DAD-D209-45AB-A457-997970C61380}"/>
          </ac:spMkLst>
        </pc:spChg>
        <pc:spChg chg="del">
          <ac:chgData name="Luther Karper" userId="6ea3f153ada6f8d6" providerId="LiveId" clId="{328D0B4F-64DF-4BEB-BA3C-04DEC6564EB2}" dt="2019-09-19T23:15:25.002" v="1363"/>
          <ac:spMkLst>
            <pc:docMk/>
            <pc:sldMk cId="3780097251" sldId="279"/>
            <ac:spMk id="3" creationId="{CAC2C9D0-B227-408D-9FAB-6F906D10ED0A}"/>
          </ac:spMkLst>
        </pc:spChg>
        <pc:picChg chg="add mod">
          <ac:chgData name="Luther Karper" userId="6ea3f153ada6f8d6" providerId="LiveId" clId="{328D0B4F-64DF-4BEB-BA3C-04DEC6564EB2}" dt="2019-09-19T23:16:50.954" v="1412" actId="1076"/>
          <ac:picMkLst>
            <pc:docMk/>
            <pc:sldMk cId="3780097251" sldId="279"/>
            <ac:picMk id="4" creationId="{8BB254F9-6F8A-47FE-AB5F-FE3C3AF191E4}"/>
          </ac:picMkLst>
        </pc:picChg>
      </pc:sldChg>
      <pc:sldChg chg="addSp delSp modSp add">
        <pc:chgData name="Luther Karper" userId="6ea3f153ada6f8d6" providerId="LiveId" clId="{328D0B4F-64DF-4BEB-BA3C-04DEC6564EB2}" dt="2019-09-19T23:10:42.707" v="1233" actId="5793"/>
        <pc:sldMkLst>
          <pc:docMk/>
          <pc:sldMk cId="585070471" sldId="280"/>
        </pc:sldMkLst>
        <pc:spChg chg="mod">
          <ac:chgData name="Luther Karper" userId="6ea3f153ada6f8d6" providerId="LiveId" clId="{328D0B4F-64DF-4BEB-BA3C-04DEC6564EB2}" dt="2019-09-19T23:10:42.707" v="1233" actId="5793"/>
          <ac:spMkLst>
            <pc:docMk/>
            <pc:sldMk cId="585070471" sldId="280"/>
            <ac:spMk id="2" creationId="{E463C39C-4FEA-4F6A-8E35-5B6E548139CB}"/>
          </ac:spMkLst>
        </pc:spChg>
        <pc:spChg chg="add del">
          <ac:chgData name="Luther Karper" userId="6ea3f153ada6f8d6" providerId="LiveId" clId="{328D0B4F-64DF-4BEB-BA3C-04DEC6564EB2}" dt="2019-09-19T23:09:52.134" v="1220"/>
          <ac:spMkLst>
            <pc:docMk/>
            <pc:sldMk cId="585070471" sldId="280"/>
            <ac:spMk id="3" creationId="{9B3CB36E-5863-4C7D-AE61-1427E2C7D218}"/>
          </ac:spMkLst>
        </pc:spChg>
        <pc:picChg chg="mod">
          <ac:chgData name="Luther Karper" userId="6ea3f153ada6f8d6" providerId="LiveId" clId="{328D0B4F-64DF-4BEB-BA3C-04DEC6564EB2}" dt="2019-09-19T23:10:02.751" v="1224" actId="1076"/>
          <ac:picMkLst>
            <pc:docMk/>
            <pc:sldMk cId="585070471" sldId="280"/>
            <ac:picMk id="9218" creationId="{D00F01F7-8BF0-437D-BCD3-710466C39423}"/>
          </ac:picMkLst>
        </pc:picChg>
        <pc:picChg chg="mod">
          <ac:chgData name="Luther Karper" userId="6ea3f153ada6f8d6" providerId="LiveId" clId="{328D0B4F-64DF-4BEB-BA3C-04DEC6564EB2}" dt="2019-09-19T23:09:16.218" v="1218" actId="1076"/>
          <ac:picMkLst>
            <pc:docMk/>
            <pc:sldMk cId="585070471" sldId="280"/>
            <ac:picMk id="10242" creationId="{7139CE97-6E32-40FD-B8A6-7015100FEB13}"/>
          </ac:picMkLst>
        </pc:picChg>
        <pc:picChg chg="add mod">
          <ac:chgData name="Luther Karper" userId="6ea3f153ada6f8d6" providerId="LiveId" clId="{328D0B4F-64DF-4BEB-BA3C-04DEC6564EB2}" dt="2019-09-19T23:10:04.170" v="1225" actId="1076"/>
          <ac:picMkLst>
            <pc:docMk/>
            <pc:sldMk cId="585070471" sldId="280"/>
            <ac:picMk id="11268" creationId="{7BAD69C8-B761-4E37-B3AA-064846D5E253}"/>
          </ac:picMkLst>
        </pc:picChg>
        <pc:picChg chg="add mod">
          <ac:chgData name="Luther Karper" userId="6ea3f153ada6f8d6" providerId="LiveId" clId="{328D0B4F-64DF-4BEB-BA3C-04DEC6564EB2}" dt="2019-09-19T23:10:36.463" v="1229" actId="14100"/>
          <ac:picMkLst>
            <pc:docMk/>
            <pc:sldMk cId="585070471" sldId="280"/>
            <ac:picMk id="11270" creationId="{47C2A4C7-1DC0-48DB-8E30-00F73914A950}"/>
          </ac:picMkLst>
        </pc:picChg>
      </pc:sldChg>
      <pc:sldChg chg="modSp add">
        <pc:chgData name="Luther Karper" userId="6ea3f153ada6f8d6" providerId="LiveId" clId="{328D0B4F-64DF-4BEB-BA3C-04DEC6564EB2}" dt="2019-09-19T23:11:33.022" v="1276" actId="20577"/>
        <pc:sldMkLst>
          <pc:docMk/>
          <pc:sldMk cId="1748397958" sldId="281"/>
        </pc:sldMkLst>
        <pc:spChg chg="mod">
          <ac:chgData name="Luther Karper" userId="6ea3f153ada6f8d6" providerId="LiveId" clId="{328D0B4F-64DF-4BEB-BA3C-04DEC6564EB2}" dt="2019-09-19T23:11:33.022" v="1276" actId="20577"/>
          <ac:spMkLst>
            <pc:docMk/>
            <pc:sldMk cId="1748397958" sldId="281"/>
            <ac:spMk id="2" creationId="{E463C39C-4FEA-4F6A-8E35-5B6E548139CB}"/>
          </ac:spMkLst>
        </pc:spChg>
      </pc:sldChg>
      <pc:sldChg chg="addSp delSp modSp add">
        <pc:chgData name="Luther Karper" userId="6ea3f153ada6f8d6" providerId="LiveId" clId="{328D0B4F-64DF-4BEB-BA3C-04DEC6564EB2}" dt="2019-09-19T23:20:11.793" v="1457" actId="1076"/>
        <pc:sldMkLst>
          <pc:docMk/>
          <pc:sldMk cId="736398538" sldId="282"/>
        </pc:sldMkLst>
        <pc:spChg chg="mod">
          <ac:chgData name="Luther Karper" userId="6ea3f153ada6f8d6" providerId="LiveId" clId="{328D0B4F-64DF-4BEB-BA3C-04DEC6564EB2}" dt="2019-09-19T23:19:30.417" v="1430"/>
          <ac:spMkLst>
            <pc:docMk/>
            <pc:sldMk cId="736398538" sldId="282"/>
            <ac:spMk id="2" creationId="{67E83D59-4831-4E0D-B4E6-12A37AB3E02C}"/>
          </ac:spMkLst>
        </pc:spChg>
        <pc:spChg chg="del">
          <ac:chgData name="Luther Karper" userId="6ea3f153ada6f8d6" providerId="LiveId" clId="{328D0B4F-64DF-4BEB-BA3C-04DEC6564EB2}" dt="2019-09-19T23:16:53.656" v="1413"/>
          <ac:spMkLst>
            <pc:docMk/>
            <pc:sldMk cId="736398538" sldId="282"/>
            <ac:spMk id="3" creationId="{B5E8E52A-D5ED-4ECD-90E3-BEF0497D3AC4}"/>
          </ac:spMkLst>
        </pc:spChg>
        <pc:spChg chg="add del mod">
          <ac:chgData name="Luther Karper" userId="6ea3f153ada6f8d6" providerId="LiveId" clId="{328D0B4F-64DF-4BEB-BA3C-04DEC6564EB2}" dt="2019-09-19T23:20:01.009" v="1449"/>
          <ac:spMkLst>
            <pc:docMk/>
            <pc:sldMk cId="736398538" sldId="282"/>
            <ac:spMk id="6" creationId="{E8899EE8-0E05-4643-845E-5FE917B471DE}"/>
          </ac:spMkLst>
        </pc:spChg>
        <pc:picChg chg="add mod">
          <ac:chgData name="Luther Karper" userId="6ea3f153ada6f8d6" providerId="LiveId" clId="{328D0B4F-64DF-4BEB-BA3C-04DEC6564EB2}" dt="2019-09-19T23:20:08.802" v="1455" actId="1076"/>
          <ac:picMkLst>
            <pc:docMk/>
            <pc:sldMk cId="736398538" sldId="282"/>
            <ac:picMk id="4" creationId="{0404E474-54BF-4C3C-9522-930183833B5B}"/>
          </ac:picMkLst>
        </pc:picChg>
        <pc:picChg chg="add mod">
          <ac:chgData name="Luther Karper" userId="6ea3f153ada6f8d6" providerId="LiveId" clId="{328D0B4F-64DF-4BEB-BA3C-04DEC6564EB2}" dt="2019-09-19T23:20:11.793" v="1457" actId="1076"/>
          <ac:picMkLst>
            <pc:docMk/>
            <pc:sldMk cId="736398538" sldId="282"/>
            <ac:picMk id="5" creationId="{F71F36EA-2199-4710-9779-5F105FF990CA}"/>
          </ac:picMkLst>
        </pc:picChg>
      </pc:sldChg>
      <pc:sldChg chg="addSp delSp modSp add">
        <pc:chgData name="Luther Karper" userId="6ea3f153ada6f8d6" providerId="LiveId" clId="{328D0B4F-64DF-4BEB-BA3C-04DEC6564EB2}" dt="2019-09-19T23:24:05.910" v="1542" actId="14100"/>
        <pc:sldMkLst>
          <pc:docMk/>
          <pc:sldMk cId="2658544600" sldId="283"/>
        </pc:sldMkLst>
        <pc:spChg chg="mod">
          <ac:chgData name="Luther Karper" userId="6ea3f153ada6f8d6" providerId="LiveId" clId="{328D0B4F-64DF-4BEB-BA3C-04DEC6564EB2}" dt="2019-09-19T23:24:01.027" v="1540" actId="14100"/>
          <ac:spMkLst>
            <pc:docMk/>
            <pc:sldMk cId="2658544600" sldId="283"/>
            <ac:spMk id="2" creationId="{E86E5CA3-FF41-4080-AD4E-294988EFBCCF}"/>
          </ac:spMkLst>
        </pc:spChg>
        <pc:spChg chg="del">
          <ac:chgData name="Luther Karper" userId="6ea3f153ada6f8d6" providerId="LiveId" clId="{328D0B4F-64DF-4BEB-BA3C-04DEC6564EB2}" dt="2019-09-19T23:21:04.650" v="1515" actId="478"/>
          <ac:spMkLst>
            <pc:docMk/>
            <pc:sldMk cId="2658544600" sldId="283"/>
            <ac:spMk id="3" creationId="{E8D668E2-9D9E-4902-A459-8BAC5691485F}"/>
          </ac:spMkLst>
        </pc:spChg>
        <pc:grpChg chg="add mod">
          <ac:chgData name="Luther Karper" userId="6ea3f153ada6f8d6" providerId="LiveId" clId="{328D0B4F-64DF-4BEB-BA3C-04DEC6564EB2}" dt="2019-09-19T23:24:05.910" v="1542" actId="14100"/>
          <ac:grpSpMkLst>
            <pc:docMk/>
            <pc:sldMk cId="2658544600" sldId="283"/>
            <ac:grpSpMk id="8" creationId="{7F6F9386-864D-49E7-BBD4-4061ACCF912A}"/>
          </ac:grpSpMkLst>
        </pc:grpChg>
        <pc:picChg chg="add mod">
          <ac:chgData name="Luther Karper" userId="6ea3f153ada6f8d6" providerId="LiveId" clId="{328D0B4F-64DF-4BEB-BA3C-04DEC6564EB2}" dt="2019-09-19T23:23:30.323" v="1531" actId="164"/>
          <ac:picMkLst>
            <pc:docMk/>
            <pc:sldMk cId="2658544600" sldId="283"/>
            <ac:picMk id="5" creationId="{5B118CD6-82DA-48B4-824E-2E469220BC9D}"/>
          </ac:picMkLst>
        </pc:picChg>
        <pc:picChg chg="add mod">
          <ac:chgData name="Luther Karper" userId="6ea3f153ada6f8d6" providerId="LiveId" clId="{328D0B4F-64DF-4BEB-BA3C-04DEC6564EB2}" dt="2019-09-19T23:23:30.323" v="1531" actId="164"/>
          <ac:picMkLst>
            <pc:docMk/>
            <pc:sldMk cId="2658544600" sldId="283"/>
            <ac:picMk id="7" creationId="{EB7E1031-0FE5-413F-8DF3-8F92B3CEDF4F}"/>
          </ac:picMkLst>
        </pc:picChg>
        <pc:picChg chg="add mod">
          <ac:chgData name="Luther Karper" userId="6ea3f153ada6f8d6" providerId="LiveId" clId="{328D0B4F-64DF-4BEB-BA3C-04DEC6564EB2}" dt="2019-09-19T23:23:47.054" v="1537" actId="1076"/>
          <ac:picMkLst>
            <pc:docMk/>
            <pc:sldMk cId="2658544600" sldId="283"/>
            <ac:picMk id="12290" creationId="{F9011AAB-0A8B-4B5A-B757-37FE19121F2B}"/>
          </ac:picMkLst>
        </pc:picChg>
      </pc:sldChg>
      <pc:sldChg chg="addSp delSp modSp add">
        <pc:chgData name="Luther Karper" userId="6ea3f153ada6f8d6" providerId="LiveId" clId="{328D0B4F-64DF-4BEB-BA3C-04DEC6564EB2}" dt="2019-09-19T23:27:36.130" v="1630" actId="1076"/>
        <pc:sldMkLst>
          <pc:docMk/>
          <pc:sldMk cId="3782470145" sldId="284"/>
        </pc:sldMkLst>
        <pc:spChg chg="mod">
          <ac:chgData name="Luther Karper" userId="6ea3f153ada6f8d6" providerId="LiveId" clId="{328D0B4F-64DF-4BEB-BA3C-04DEC6564EB2}" dt="2019-09-19T23:25:22.658" v="1616" actId="403"/>
          <ac:spMkLst>
            <pc:docMk/>
            <pc:sldMk cId="3782470145" sldId="284"/>
            <ac:spMk id="2" creationId="{E05D90A6-543E-41E2-B1C4-08D02425EDB0}"/>
          </ac:spMkLst>
        </pc:spChg>
        <pc:spChg chg="del">
          <ac:chgData name="Luther Karper" userId="6ea3f153ada6f8d6" providerId="LiveId" clId="{328D0B4F-64DF-4BEB-BA3C-04DEC6564EB2}" dt="2019-09-19T23:25:06.407" v="1612" actId="478"/>
          <ac:spMkLst>
            <pc:docMk/>
            <pc:sldMk cId="3782470145" sldId="284"/>
            <ac:spMk id="3" creationId="{C3F22B7B-11DD-4A29-BAD2-57C284B5854A}"/>
          </ac:spMkLst>
        </pc:spChg>
        <pc:picChg chg="add mod">
          <ac:chgData name="Luther Karper" userId="6ea3f153ada6f8d6" providerId="LiveId" clId="{328D0B4F-64DF-4BEB-BA3C-04DEC6564EB2}" dt="2019-09-19T23:24:59.591" v="1609" actId="1076"/>
          <ac:picMkLst>
            <pc:docMk/>
            <pc:sldMk cId="3782470145" sldId="284"/>
            <ac:picMk id="4" creationId="{7B513863-328F-4AF7-A885-D0E5889E4754}"/>
          </ac:picMkLst>
        </pc:picChg>
        <pc:picChg chg="add mod">
          <ac:chgData name="Luther Karper" userId="6ea3f153ada6f8d6" providerId="LiveId" clId="{328D0B4F-64DF-4BEB-BA3C-04DEC6564EB2}" dt="2019-09-19T23:24:59.591" v="1609" actId="1076"/>
          <ac:picMkLst>
            <pc:docMk/>
            <pc:sldMk cId="3782470145" sldId="284"/>
            <ac:picMk id="5" creationId="{5EBDD2FC-9C17-444A-8FB4-A3A21A218F97}"/>
          </ac:picMkLst>
        </pc:picChg>
        <pc:picChg chg="add del mod">
          <ac:chgData name="Luther Karper" userId="6ea3f153ada6f8d6" providerId="LiveId" clId="{328D0B4F-64DF-4BEB-BA3C-04DEC6564EB2}" dt="2019-09-19T23:25:29.546" v="1617"/>
          <ac:picMkLst>
            <pc:docMk/>
            <pc:sldMk cId="3782470145" sldId="284"/>
            <ac:picMk id="6" creationId="{7402F580-EDE2-48AF-BA73-542A237EAFC4}"/>
          </ac:picMkLst>
        </pc:picChg>
        <pc:picChg chg="add mod">
          <ac:chgData name="Luther Karper" userId="6ea3f153ada6f8d6" providerId="LiveId" clId="{328D0B4F-64DF-4BEB-BA3C-04DEC6564EB2}" dt="2019-09-19T23:26:27.866" v="1623" actId="1076"/>
          <ac:picMkLst>
            <pc:docMk/>
            <pc:sldMk cId="3782470145" sldId="284"/>
            <ac:picMk id="7" creationId="{92BF09F5-7F79-48C3-93CF-CA4BAE45FBCB}"/>
          </ac:picMkLst>
        </pc:picChg>
        <pc:picChg chg="add mod">
          <ac:chgData name="Luther Karper" userId="6ea3f153ada6f8d6" providerId="LiveId" clId="{328D0B4F-64DF-4BEB-BA3C-04DEC6564EB2}" dt="2019-09-19T23:27:36.130" v="1630" actId="1076"/>
          <ac:picMkLst>
            <pc:docMk/>
            <pc:sldMk cId="3782470145" sldId="284"/>
            <ac:picMk id="8" creationId="{155F7DEA-142B-488F-9CCF-4F405B62AEAB}"/>
          </ac:picMkLst>
        </pc:picChg>
      </pc:sldChg>
      <pc:sldChg chg="addSp delSp modSp add">
        <pc:chgData name="Luther Karper" userId="6ea3f153ada6f8d6" providerId="LiveId" clId="{328D0B4F-64DF-4BEB-BA3C-04DEC6564EB2}" dt="2019-09-19T23:33:14.426" v="1797"/>
        <pc:sldMkLst>
          <pc:docMk/>
          <pc:sldMk cId="3519733842" sldId="285"/>
        </pc:sldMkLst>
        <pc:spChg chg="mod">
          <ac:chgData name="Luther Karper" userId="6ea3f153ada6f8d6" providerId="LiveId" clId="{328D0B4F-64DF-4BEB-BA3C-04DEC6564EB2}" dt="2019-09-19T23:32:49.107" v="1796" actId="403"/>
          <ac:spMkLst>
            <pc:docMk/>
            <pc:sldMk cId="3519733842" sldId="285"/>
            <ac:spMk id="2" creationId="{2EF77A41-19DF-465F-9EE3-CE0150FCFCA3}"/>
          </ac:spMkLst>
        </pc:spChg>
        <pc:spChg chg="del">
          <ac:chgData name="Luther Karper" userId="6ea3f153ada6f8d6" providerId="LiveId" clId="{328D0B4F-64DF-4BEB-BA3C-04DEC6564EB2}" dt="2019-09-19T23:33:14.426" v="1797"/>
          <ac:spMkLst>
            <pc:docMk/>
            <pc:sldMk cId="3519733842" sldId="285"/>
            <ac:spMk id="3" creationId="{B21F7576-48C8-41E1-A171-24111FA82744}"/>
          </ac:spMkLst>
        </pc:spChg>
        <pc:picChg chg="add">
          <ac:chgData name="Luther Karper" userId="6ea3f153ada6f8d6" providerId="LiveId" clId="{328D0B4F-64DF-4BEB-BA3C-04DEC6564EB2}" dt="2019-09-19T23:33:14.426" v="1797"/>
          <ac:picMkLst>
            <pc:docMk/>
            <pc:sldMk cId="3519733842" sldId="285"/>
            <ac:picMk id="16386" creationId="{61C7F2BF-258B-4D5F-A65A-A141FEC25C8C}"/>
          </ac:picMkLst>
        </pc:picChg>
      </pc:sldChg>
      <pc:sldChg chg="addSp delSp modSp add mod setBg">
        <pc:chgData name="Luther Karper" userId="6ea3f153ada6f8d6" providerId="LiveId" clId="{328D0B4F-64DF-4BEB-BA3C-04DEC6564EB2}" dt="2019-09-19T23:31:37.891" v="1762" actId="27636"/>
        <pc:sldMkLst>
          <pc:docMk/>
          <pc:sldMk cId="36375600" sldId="286"/>
        </pc:sldMkLst>
        <pc:spChg chg="mod">
          <ac:chgData name="Luther Karper" userId="6ea3f153ada6f8d6" providerId="LiveId" clId="{328D0B4F-64DF-4BEB-BA3C-04DEC6564EB2}" dt="2019-09-19T23:31:37.891" v="1762" actId="27636"/>
          <ac:spMkLst>
            <pc:docMk/>
            <pc:sldMk cId="36375600" sldId="286"/>
            <ac:spMk id="2" creationId="{E05D90A6-543E-41E2-B1C4-08D02425EDB0}"/>
          </ac:spMkLst>
        </pc:spChg>
        <pc:picChg chg="del">
          <ac:chgData name="Luther Karper" userId="6ea3f153ada6f8d6" providerId="LiveId" clId="{328D0B4F-64DF-4BEB-BA3C-04DEC6564EB2}" dt="2019-09-19T23:29:42.329" v="1744" actId="478"/>
          <ac:picMkLst>
            <pc:docMk/>
            <pc:sldMk cId="36375600" sldId="286"/>
            <ac:picMk id="4" creationId="{7B513863-328F-4AF7-A885-D0E5889E4754}"/>
          </ac:picMkLst>
        </pc:picChg>
        <pc:picChg chg="del">
          <ac:chgData name="Luther Karper" userId="6ea3f153ada6f8d6" providerId="LiveId" clId="{328D0B4F-64DF-4BEB-BA3C-04DEC6564EB2}" dt="2019-09-19T23:29:40.170" v="1743" actId="478"/>
          <ac:picMkLst>
            <pc:docMk/>
            <pc:sldMk cId="36375600" sldId="286"/>
            <ac:picMk id="5" creationId="{5EBDD2FC-9C17-444A-8FB4-A3A21A218F97}"/>
          </ac:picMkLst>
        </pc:picChg>
        <pc:picChg chg="del">
          <ac:chgData name="Luther Karper" userId="6ea3f153ada6f8d6" providerId="LiveId" clId="{328D0B4F-64DF-4BEB-BA3C-04DEC6564EB2}" dt="2019-09-19T23:29:40.170" v="1743" actId="478"/>
          <ac:picMkLst>
            <pc:docMk/>
            <pc:sldMk cId="36375600" sldId="286"/>
            <ac:picMk id="7" creationId="{92BF09F5-7F79-48C3-93CF-CA4BAE45FBCB}"/>
          </ac:picMkLst>
        </pc:picChg>
        <pc:picChg chg="del">
          <ac:chgData name="Luther Karper" userId="6ea3f153ada6f8d6" providerId="LiveId" clId="{328D0B4F-64DF-4BEB-BA3C-04DEC6564EB2}" dt="2019-09-19T23:29:40.170" v="1743" actId="478"/>
          <ac:picMkLst>
            <pc:docMk/>
            <pc:sldMk cId="36375600" sldId="286"/>
            <ac:picMk id="8" creationId="{155F7DEA-142B-488F-9CCF-4F405B62AEAB}"/>
          </ac:picMkLst>
        </pc:picChg>
        <pc:picChg chg="add">
          <ac:chgData name="Luther Karper" userId="6ea3f153ada6f8d6" providerId="LiveId" clId="{328D0B4F-64DF-4BEB-BA3C-04DEC6564EB2}" dt="2019-09-19T23:31:02.418" v="1746" actId="26606"/>
          <ac:picMkLst>
            <pc:docMk/>
            <pc:sldMk cId="36375600" sldId="286"/>
            <ac:picMk id="71" creationId="{08187575-5CB4-477B-AA47-020C6D2A786E}"/>
          </ac:picMkLst>
        </pc:picChg>
        <pc:picChg chg="add">
          <ac:chgData name="Luther Karper" userId="6ea3f153ada6f8d6" providerId="LiveId" clId="{328D0B4F-64DF-4BEB-BA3C-04DEC6564EB2}" dt="2019-09-19T23:31:02.418" v="1746" actId="26606"/>
          <ac:picMkLst>
            <pc:docMk/>
            <pc:sldMk cId="36375600" sldId="286"/>
            <ac:picMk id="73" creationId="{EE585F70-7C5D-424E-A182-39507AF48A0C}"/>
          </ac:picMkLst>
        </pc:picChg>
        <pc:picChg chg="add mod">
          <ac:chgData name="Luther Karper" userId="6ea3f153ada6f8d6" providerId="LiveId" clId="{328D0B4F-64DF-4BEB-BA3C-04DEC6564EB2}" dt="2019-09-19T23:31:02.418" v="1746" actId="26606"/>
          <ac:picMkLst>
            <pc:docMk/>
            <pc:sldMk cId="36375600" sldId="286"/>
            <ac:picMk id="14338" creationId="{C6585AC9-045F-43A2-A846-33A1E008E4C1}"/>
          </ac:picMkLst>
        </pc:picChg>
      </pc:sldChg>
      <pc:sldChg chg="modSp add">
        <pc:chgData name="Luther Karper" userId="6ea3f153ada6f8d6" providerId="LiveId" clId="{328D0B4F-64DF-4BEB-BA3C-04DEC6564EB2}" dt="2019-09-19T23:34:00.917" v="1856" actId="1076"/>
        <pc:sldMkLst>
          <pc:docMk/>
          <pc:sldMk cId="105242555" sldId="287"/>
        </pc:sldMkLst>
        <pc:spChg chg="mod">
          <ac:chgData name="Luther Karper" userId="6ea3f153ada6f8d6" providerId="LiveId" clId="{328D0B4F-64DF-4BEB-BA3C-04DEC6564EB2}" dt="2019-09-19T23:34:00.917" v="1856" actId="1076"/>
          <ac:spMkLst>
            <pc:docMk/>
            <pc:sldMk cId="105242555" sldId="287"/>
            <ac:spMk id="2" creationId="{2EF77A41-19DF-465F-9EE3-CE0150FCFCA3}"/>
          </ac:spMkLst>
        </pc:spChg>
        <pc:picChg chg="mod">
          <ac:chgData name="Luther Karper" userId="6ea3f153ada6f8d6" providerId="LiveId" clId="{328D0B4F-64DF-4BEB-BA3C-04DEC6564EB2}" dt="2019-09-19T23:33:57.468" v="1855" actId="1076"/>
          <ac:picMkLst>
            <pc:docMk/>
            <pc:sldMk cId="105242555" sldId="287"/>
            <ac:picMk id="16386" creationId="{61C7F2BF-258B-4D5F-A65A-A141FEC25C8C}"/>
          </ac:picMkLst>
        </pc:picChg>
      </pc:sldChg>
      <pc:sldChg chg="addSp delSp modSp add">
        <pc:chgData name="Luther Karper" userId="6ea3f153ada6f8d6" providerId="LiveId" clId="{328D0B4F-64DF-4BEB-BA3C-04DEC6564EB2}" dt="2019-09-19T23:36:26.885" v="1955" actId="20577"/>
        <pc:sldMkLst>
          <pc:docMk/>
          <pc:sldMk cId="1033695822" sldId="288"/>
        </pc:sldMkLst>
        <pc:spChg chg="mod">
          <ac:chgData name="Luther Karper" userId="6ea3f153ada6f8d6" providerId="LiveId" clId="{328D0B4F-64DF-4BEB-BA3C-04DEC6564EB2}" dt="2019-09-19T23:36:26.885" v="1955" actId="20577"/>
          <ac:spMkLst>
            <pc:docMk/>
            <pc:sldMk cId="1033695822" sldId="288"/>
            <ac:spMk id="2" creationId="{EBA4B81F-F1A7-431B-8216-C81FAEB1F2E2}"/>
          </ac:spMkLst>
        </pc:spChg>
        <pc:spChg chg="del">
          <ac:chgData name="Luther Karper" userId="6ea3f153ada6f8d6" providerId="LiveId" clId="{328D0B4F-64DF-4BEB-BA3C-04DEC6564EB2}" dt="2019-09-19T23:35:46.826" v="1943"/>
          <ac:spMkLst>
            <pc:docMk/>
            <pc:sldMk cId="1033695822" sldId="288"/>
            <ac:spMk id="3" creationId="{42394164-EF64-420B-823E-6DF5EB1A0648}"/>
          </ac:spMkLst>
        </pc:spChg>
        <pc:picChg chg="add mod">
          <ac:chgData name="Luther Karper" userId="6ea3f153ada6f8d6" providerId="LiveId" clId="{328D0B4F-64DF-4BEB-BA3C-04DEC6564EB2}" dt="2019-09-19T23:36:06.883" v="1949" actId="1076"/>
          <ac:picMkLst>
            <pc:docMk/>
            <pc:sldMk cId="1033695822" sldId="288"/>
            <ac:picMk id="5" creationId="{32EE986A-83E0-4731-905C-B023D6CE2026}"/>
          </ac:picMkLst>
        </pc:picChg>
      </pc:sldChg>
      <pc:sldChg chg="modSp add">
        <pc:chgData name="Luther Karper" userId="6ea3f153ada6f8d6" providerId="LiveId" clId="{328D0B4F-64DF-4BEB-BA3C-04DEC6564EB2}" dt="2019-09-19T23:38:49.025" v="2028" actId="403"/>
        <pc:sldMkLst>
          <pc:docMk/>
          <pc:sldMk cId="983097016" sldId="289"/>
        </pc:sldMkLst>
        <pc:spChg chg="mod">
          <ac:chgData name="Luther Karper" userId="6ea3f153ada6f8d6" providerId="LiveId" clId="{328D0B4F-64DF-4BEB-BA3C-04DEC6564EB2}" dt="2019-09-19T23:38:49.025" v="2028" actId="403"/>
          <ac:spMkLst>
            <pc:docMk/>
            <pc:sldMk cId="983097016" sldId="289"/>
            <ac:spMk id="2" creationId="{EBA4B81F-F1A7-431B-8216-C81FAEB1F2E2}"/>
          </ac:spMkLst>
        </pc:spChg>
      </pc:sldChg>
      <pc:sldChg chg="addSp modSp add">
        <pc:chgData name="Luther Karper" userId="6ea3f153ada6f8d6" providerId="LiveId" clId="{328D0B4F-64DF-4BEB-BA3C-04DEC6564EB2}" dt="2019-09-19T23:40:54.785" v="2099" actId="1076"/>
        <pc:sldMkLst>
          <pc:docMk/>
          <pc:sldMk cId="3012412772" sldId="290"/>
        </pc:sldMkLst>
        <pc:spChg chg="mod">
          <ac:chgData name="Luther Karper" userId="6ea3f153ada6f8d6" providerId="LiveId" clId="{328D0B4F-64DF-4BEB-BA3C-04DEC6564EB2}" dt="2019-09-19T23:40:54.785" v="2099" actId="1076"/>
          <ac:spMkLst>
            <pc:docMk/>
            <pc:sldMk cId="3012412772" sldId="290"/>
            <ac:spMk id="2" creationId="{EBA4B81F-F1A7-431B-8216-C81FAEB1F2E2}"/>
          </ac:spMkLst>
        </pc:spChg>
        <pc:cxnChg chg="add mod">
          <ac:chgData name="Luther Karper" userId="6ea3f153ada6f8d6" providerId="LiveId" clId="{328D0B4F-64DF-4BEB-BA3C-04DEC6564EB2}" dt="2019-09-19T23:39:39.495" v="2069" actId="208"/>
          <ac:cxnSpMkLst>
            <pc:docMk/>
            <pc:sldMk cId="3012412772" sldId="290"/>
            <ac:cxnSpMk id="4" creationId="{4C90B52A-18D1-4671-9CB9-78588815CB9B}"/>
          </ac:cxnSpMkLst>
        </pc:cxnChg>
        <pc:cxnChg chg="add mod">
          <ac:chgData name="Luther Karper" userId="6ea3f153ada6f8d6" providerId="LiveId" clId="{328D0B4F-64DF-4BEB-BA3C-04DEC6564EB2}" dt="2019-09-19T23:40:47.414" v="2098" actId="1035"/>
          <ac:cxnSpMkLst>
            <pc:docMk/>
            <pc:sldMk cId="3012412772" sldId="290"/>
            <ac:cxnSpMk id="6" creationId="{2B0BC88A-339D-4D93-A47B-DAD695D78E75}"/>
          </ac:cxnSpMkLst>
        </pc:cxnChg>
      </pc:sldChg>
      <pc:sldChg chg="addSp delSp modSp add mod setBg">
        <pc:chgData name="Luther Karper" userId="6ea3f153ada6f8d6" providerId="LiveId" clId="{328D0B4F-64DF-4BEB-BA3C-04DEC6564EB2}" dt="2019-09-19T23:43:10.017" v="2175" actId="20577"/>
        <pc:sldMkLst>
          <pc:docMk/>
          <pc:sldMk cId="2197583403" sldId="291"/>
        </pc:sldMkLst>
        <pc:spChg chg="mod">
          <ac:chgData name="Luther Karper" userId="6ea3f153ada6f8d6" providerId="LiveId" clId="{328D0B4F-64DF-4BEB-BA3C-04DEC6564EB2}" dt="2019-09-19T23:43:10.017" v="2175" actId="20577"/>
          <ac:spMkLst>
            <pc:docMk/>
            <pc:sldMk cId="2197583403" sldId="291"/>
            <ac:spMk id="2" creationId="{E8F3CED4-1D12-4A0C-871F-F34D8DECBAF4}"/>
          </ac:spMkLst>
        </pc:spChg>
        <pc:spChg chg="del">
          <ac:chgData name="Luther Karper" userId="6ea3f153ada6f8d6" providerId="LiveId" clId="{328D0B4F-64DF-4BEB-BA3C-04DEC6564EB2}" dt="2019-09-19T23:41:47.177" v="2158"/>
          <ac:spMkLst>
            <pc:docMk/>
            <pc:sldMk cId="2197583403" sldId="291"/>
            <ac:spMk id="3" creationId="{10836CF2-27AF-4646-A1A1-B93DA6898190}"/>
          </ac:spMkLst>
        </pc:spChg>
        <pc:spChg chg="add del">
          <ac:chgData name="Luther Karper" userId="6ea3f153ada6f8d6" providerId="LiveId" clId="{328D0B4F-64DF-4BEB-BA3C-04DEC6564EB2}" dt="2019-09-19T23:41:57.588" v="2160" actId="26606"/>
          <ac:spMkLst>
            <pc:docMk/>
            <pc:sldMk cId="2197583403" sldId="291"/>
            <ac:spMk id="9" creationId="{A5437C6A-7A2F-4D6B-B088-9F8FC8B6DAB3}"/>
          </ac:spMkLst>
        </pc:spChg>
        <pc:picChg chg="add mod">
          <ac:chgData name="Luther Karper" userId="6ea3f153ada6f8d6" providerId="LiveId" clId="{328D0B4F-64DF-4BEB-BA3C-04DEC6564EB2}" dt="2019-09-19T23:42:06.960" v="2166" actId="14100"/>
          <ac:picMkLst>
            <pc:docMk/>
            <pc:sldMk cId="2197583403" sldId="291"/>
            <ac:picMk id="5" creationId="{4AB5F65D-9E67-427D-AFF6-0594B533346F}"/>
          </ac:picMkLst>
        </pc:picChg>
        <pc:picChg chg="add del">
          <ac:chgData name="Luther Karper" userId="6ea3f153ada6f8d6" providerId="LiveId" clId="{328D0B4F-64DF-4BEB-BA3C-04DEC6564EB2}" dt="2019-09-19T23:41:57.588" v="2160" actId="26606"/>
          <ac:picMkLst>
            <pc:docMk/>
            <pc:sldMk cId="2197583403" sldId="291"/>
            <ac:picMk id="12" creationId="{B536FA4E-0152-4E27-91DA-0FC22D1846BB}"/>
          </ac:picMkLst>
        </pc:picChg>
      </pc:sldChg>
      <pc:sldChg chg="addSp delSp modSp add">
        <pc:chgData name="Luther Karper" userId="6ea3f153ada6f8d6" providerId="LiveId" clId="{328D0B4F-64DF-4BEB-BA3C-04DEC6564EB2}" dt="2019-09-19T23:49:04.558" v="2270" actId="14100"/>
        <pc:sldMkLst>
          <pc:docMk/>
          <pc:sldMk cId="2704428246" sldId="292"/>
        </pc:sldMkLst>
        <pc:spChg chg="mod">
          <ac:chgData name="Luther Karper" userId="6ea3f153ada6f8d6" providerId="LiveId" clId="{328D0B4F-64DF-4BEB-BA3C-04DEC6564EB2}" dt="2019-09-19T23:46:11.011" v="2244" actId="403"/>
          <ac:spMkLst>
            <pc:docMk/>
            <pc:sldMk cId="2704428246" sldId="292"/>
            <ac:spMk id="2" creationId="{9F20AFB5-39BD-4849-A7D7-5B19EFFE291B}"/>
          </ac:spMkLst>
        </pc:spChg>
        <pc:spChg chg="del">
          <ac:chgData name="Luther Karper" userId="6ea3f153ada6f8d6" providerId="LiveId" clId="{328D0B4F-64DF-4BEB-BA3C-04DEC6564EB2}" dt="2019-09-19T23:45:47.050" v="2234" actId="478"/>
          <ac:spMkLst>
            <pc:docMk/>
            <pc:sldMk cId="2704428246" sldId="292"/>
            <ac:spMk id="3" creationId="{74AE6821-8CF4-44C3-9129-B85EA88D475E}"/>
          </ac:spMkLst>
        </pc:spChg>
        <pc:grpChg chg="add del">
          <ac:chgData name="Luther Karper" userId="6ea3f153ada6f8d6" providerId="LiveId" clId="{328D0B4F-64DF-4BEB-BA3C-04DEC6564EB2}" dt="2019-09-19T23:45:29.440" v="2229" actId="478"/>
          <ac:grpSpMkLst>
            <pc:docMk/>
            <pc:sldMk cId="2704428246" sldId="292"/>
            <ac:grpSpMk id="5" creationId="{C08A3EEC-9513-47D5-944A-E080F9953069}"/>
          </ac:grpSpMkLst>
        </pc:grpChg>
        <pc:picChg chg="add mod ord">
          <ac:chgData name="Luther Karper" userId="6ea3f153ada6f8d6" providerId="LiveId" clId="{328D0B4F-64DF-4BEB-BA3C-04DEC6564EB2}" dt="2019-09-19T23:49:00.846" v="2269" actId="1076"/>
          <ac:picMkLst>
            <pc:docMk/>
            <pc:sldMk cId="2704428246" sldId="292"/>
            <ac:picMk id="4" creationId="{8F59FC9E-27A0-4B77-AB0F-DA6EA4A835D2}"/>
          </ac:picMkLst>
        </pc:picChg>
        <pc:picChg chg="mod topLvl">
          <ac:chgData name="Luther Karper" userId="6ea3f153ada6f8d6" providerId="LiveId" clId="{328D0B4F-64DF-4BEB-BA3C-04DEC6564EB2}" dt="2019-09-19T23:45:43.781" v="2233" actId="167"/>
          <ac:picMkLst>
            <pc:docMk/>
            <pc:sldMk cId="2704428246" sldId="292"/>
            <ac:picMk id="6" creationId="{5DC6F6B5-E77D-4687-8B9B-F3D85958445E}"/>
          </ac:picMkLst>
        </pc:picChg>
        <pc:picChg chg="del">
          <ac:chgData name="Luther Karper" userId="6ea3f153ada6f8d6" providerId="LiveId" clId="{328D0B4F-64DF-4BEB-BA3C-04DEC6564EB2}" dt="2019-09-19T23:45:20.573" v="2228" actId="478"/>
          <ac:picMkLst>
            <pc:docMk/>
            <pc:sldMk cId="2704428246" sldId="292"/>
            <ac:picMk id="7" creationId="{1750714C-CB30-4B74-B94D-08043732D0AB}"/>
          </ac:picMkLst>
        </pc:picChg>
        <pc:picChg chg="del topLvl">
          <ac:chgData name="Luther Karper" userId="6ea3f153ada6f8d6" providerId="LiveId" clId="{328D0B4F-64DF-4BEB-BA3C-04DEC6564EB2}" dt="2019-09-19T23:45:29.440" v="2229" actId="478"/>
          <ac:picMkLst>
            <pc:docMk/>
            <pc:sldMk cId="2704428246" sldId="292"/>
            <ac:picMk id="8" creationId="{F7152179-C879-418D-BDF0-19A15F494F66}"/>
          </ac:picMkLst>
        </pc:picChg>
        <pc:picChg chg="add mod">
          <ac:chgData name="Luther Karper" userId="6ea3f153ada6f8d6" providerId="LiveId" clId="{328D0B4F-64DF-4BEB-BA3C-04DEC6564EB2}" dt="2019-09-19T23:49:04.558" v="2270" actId="14100"/>
          <ac:picMkLst>
            <pc:docMk/>
            <pc:sldMk cId="2704428246" sldId="292"/>
            <ac:picMk id="9" creationId="{C3A81955-B3B0-420F-A7C6-7AE2C2AA4586}"/>
          </ac:picMkLst>
        </pc:picChg>
        <pc:picChg chg="add mod">
          <ac:chgData name="Luther Karper" userId="6ea3f153ada6f8d6" providerId="LiveId" clId="{328D0B4F-64DF-4BEB-BA3C-04DEC6564EB2}" dt="2019-09-19T23:48:52.912" v="2267" actId="1076"/>
          <ac:picMkLst>
            <pc:docMk/>
            <pc:sldMk cId="2704428246" sldId="292"/>
            <ac:picMk id="10" creationId="{60670F51-2260-4044-9F9F-9B4419123FBD}"/>
          </ac:picMkLst>
        </pc:picChg>
      </pc:sldChg>
      <pc:sldChg chg="delSp modSp add">
        <pc:chgData name="Luther Karper" userId="6ea3f153ada6f8d6" providerId="LiveId" clId="{328D0B4F-64DF-4BEB-BA3C-04DEC6564EB2}" dt="2019-09-19T23:50:34.349" v="2325" actId="1076"/>
        <pc:sldMkLst>
          <pc:docMk/>
          <pc:sldMk cId="1938857335" sldId="293"/>
        </pc:sldMkLst>
        <pc:spChg chg="mod">
          <ac:chgData name="Luther Karper" userId="6ea3f153ada6f8d6" providerId="LiveId" clId="{328D0B4F-64DF-4BEB-BA3C-04DEC6564EB2}" dt="2019-09-19T23:50:22.126" v="2319" actId="27636"/>
          <ac:spMkLst>
            <pc:docMk/>
            <pc:sldMk cId="1938857335" sldId="293"/>
            <ac:spMk id="2" creationId="{9F20AFB5-39BD-4849-A7D7-5B19EFFE291B}"/>
          </ac:spMkLst>
        </pc:spChg>
        <pc:picChg chg="mod">
          <ac:chgData name="Luther Karper" userId="6ea3f153ada6f8d6" providerId="LiveId" clId="{328D0B4F-64DF-4BEB-BA3C-04DEC6564EB2}" dt="2019-09-19T23:50:28.013" v="2322" actId="1076"/>
          <ac:picMkLst>
            <pc:docMk/>
            <pc:sldMk cId="1938857335" sldId="293"/>
            <ac:picMk id="4" creationId="{8F59FC9E-27A0-4B77-AB0F-DA6EA4A835D2}"/>
          </ac:picMkLst>
        </pc:picChg>
        <pc:picChg chg="del">
          <ac:chgData name="Luther Karper" userId="6ea3f153ada6f8d6" providerId="LiveId" clId="{328D0B4F-64DF-4BEB-BA3C-04DEC6564EB2}" dt="2019-09-19T23:50:01.105" v="2310" actId="478"/>
          <ac:picMkLst>
            <pc:docMk/>
            <pc:sldMk cId="1938857335" sldId="293"/>
            <ac:picMk id="6" creationId="{5DC6F6B5-E77D-4687-8B9B-F3D85958445E}"/>
          </ac:picMkLst>
        </pc:picChg>
        <pc:picChg chg="mod ord">
          <ac:chgData name="Luther Karper" userId="6ea3f153ada6f8d6" providerId="LiveId" clId="{328D0B4F-64DF-4BEB-BA3C-04DEC6564EB2}" dt="2019-09-19T23:50:34.349" v="2325" actId="1076"/>
          <ac:picMkLst>
            <pc:docMk/>
            <pc:sldMk cId="1938857335" sldId="293"/>
            <ac:picMk id="9" creationId="{C3A81955-B3B0-420F-A7C6-7AE2C2AA4586}"/>
          </ac:picMkLst>
        </pc:picChg>
        <pc:picChg chg="del">
          <ac:chgData name="Luther Karper" userId="6ea3f153ada6f8d6" providerId="LiveId" clId="{328D0B4F-64DF-4BEB-BA3C-04DEC6564EB2}" dt="2019-09-19T23:50:03.093" v="2311" actId="478"/>
          <ac:picMkLst>
            <pc:docMk/>
            <pc:sldMk cId="1938857335" sldId="293"/>
            <ac:picMk id="10" creationId="{60670F51-2260-4044-9F9F-9B4419123FBD}"/>
          </ac:picMkLst>
        </pc:picChg>
      </pc:sldChg>
      <pc:sldChg chg="addSp delSp modSp add">
        <pc:chgData name="Luther Karper" userId="6ea3f153ada6f8d6" providerId="LiveId" clId="{328D0B4F-64DF-4BEB-BA3C-04DEC6564EB2}" dt="2019-09-19T23:52:59.786" v="2392" actId="1076"/>
        <pc:sldMkLst>
          <pc:docMk/>
          <pc:sldMk cId="3626299140" sldId="294"/>
        </pc:sldMkLst>
        <pc:spChg chg="mod">
          <ac:chgData name="Luther Karper" userId="6ea3f153ada6f8d6" providerId="LiveId" clId="{328D0B4F-64DF-4BEB-BA3C-04DEC6564EB2}" dt="2019-09-19T23:51:17.803" v="2361" actId="403"/>
          <ac:spMkLst>
            <pc:docMk/>
            <pc:sldMk cId="3626299140" sldId="294"/>
            <ac:spMk id="2" creationId="{B8B57C61-A9FB-438E-93ED-D77BDC23B1A8}"/>
          </ac:spMkLst>
        </pc:spChg>
        <pc:spChg chg="del">
          <ac:chgData name="Luther Karper" userId="6ea3f153ada6f8d6" providerId="LiveId" clId="{328D0B4F-64DF-4BEB-BA3C-04DEC6564EB2}" dt="2019-09-19T23:51:33.716" v="2362"/>
          <ac:spMkLst>
            <pc:docMk/>
            <pc:sldMk cId="3626299140" sldId="294"/>
            <ac:spMk id="3" creationId="{17E4D9F8-A705-44CE-B228-A4D4947A606C}"/>
          </ac:spMkLst>
        </pc:spChg>
        <pc:spChg chg="add mod">
          <ac:chgData name="Luther Karper" userId="6ea3f153ada6f8d6" providerId="LiveId" clId="{328D0B4F-64DF-4BEB-BA3C-04DEC6564EB2}" dt="2019-09-19T23:52:59.786" v="2392" actId="1076"/>
          <ac:spMkLst>
            <pc:docMk/>
            <pc:sldMk cId="3626299140" sldId="294"/>
            <ac:spMk id="5" creationId="{EDC878C6-BC4B-41A5-9689-5A5E1213498F}"/>
          </ac:spMkLst>
        </pc:spChg>
        <pc:picChg chg="add mod">
          <ac:chgData name="Luther Karper" userId="6ea3f153ada6f8d6" providerId="LiveId" clId="{328D0B4F-64DF-4BEB-BA3C-04DEC6564EB2}" dt="2019-09-19T23:51:37.417" v="2364" actId="1076"/>
          <ac:picMkLst>
            <pc:docMk/>
            <pc:sldMk cId="3626299140" sldId="294"/>
            <ac:picMk id="4" creationId="{B47BE844-8007-4166-8178-ECF1B2B39789}"/>
          </ac:picMkLst>
        </pc:picChg>
        <pc:picChg chg="add mod">
          <ac:chgData name="Luther Karper" userId="6ea3f153ada6f8d6" providerId="LiveId" clId="{328D0B4F-64DF-4BEB-BA3C-04DEC6564EB2}" dt="2019-09-19T23:52:13.334" v="2366" actId="1076"/>
          <ac:picMkLst>
            <pc:docMk/>
            <pc:sldMk cId="3626299140" sldId="294"/>
            <ac:picMk id="17410" creationId="{9A53C38B-7660-4757-AEFC-D6273FE77E07}"/>
          </ac:picMkLst>
        </pc:picChg>
      </pc:sldChg>
      <pc:sldChg chg="addSp delSp modSp add">
        <pc:chgData name="Luther Karper" userId="6ea3f153ada6f8d6" providerId="LiveId" clId="{328D0B4F-64DF-4BEB-BA3C-04DEC6564EB2}" dt="2019-09-19T23:53:53.992" v="2430" actId="403"/>
        <pc:sldMkLst>
          <pc:docMk/>
          <pc:sldMk cId="665561320" sldId="295"/>
        </pc:sldMkLst>
        <pc:spChg chg="mod">
          <ac:chgData name="Luther Karper" userId="6ea3f153ada6f8d6" providerId="LiveId" clId="{328D0B4F-64DF-4BEB-BA3C-04DEC6564EB2}" dt="2019-09-19T23:53:53.992" v="2430" actId="403"/>
          <ac:spMkLst>
            <pc:docMk/>
            <pc:sldMk cId="665561320" sldId="295"/>
            <ac:spMk id="2" creationId="{2E31E97B-65A1-461B-BF93-7596B2A71857}"/>
          </ac:spMkLst>
        </pc:spChg>
        <pc:spChg chg="del">
          <ac:chgData name="Luther Karper" userId="6ea3f153ada6f8d6" providerId="LiveId" clId="{328D0B4F-64DF-4BEB-BA3C-04DEC6564EB2}" dt="2019-09-19T23:53:26.139" v="2394"/>
          <ac:spMkLst>
            <pc:docMk/>
            <pc:sldMk cId="665561320" sldId="295"/>
            <ac:spMk id="3" creationId="{5E9D6109-12AA-44A1-84A7-C382C3737208}"/>
          </ac:spMkLst>
        </pc:spChg>
        <pc:picChg chg="add mod">
          <ac:chgData name="Luther Karper" userId="6ea3f153ada6f8d6" providerId="LiveId" clId="{328D0B4F-64DF-4BEB-BA3C-04DEC6564EB2}" dt="2019-09-19T23:53:29.594" v="2396" actId="14100"/>
          <ac:picMkLst>
            <pc:docMk/>
            <pc:sldMk cId="665561320" sldId="295"/>
            <ac:picMk id="4" creationId="{0F760E80-4A47-4B32-9E5B-82EEAA5F0EBF}"/>
          </ac:picMkLst>
        </pc:picChg>
      </pc:sldChg>
      <pc:sldChg chg="addSp delSp modSp add">
        <pc:chgData name="Luther Karper" userId="6ea3f153ada6f8d6" providerId="LiveId" clId="{328D0B4F-64DF-4BEB-BA3C-04DEC6564EB2}" dt="2019-09-20T00:12:52.221" v="2550" actId="1076"/>
        <pc:sldMkLst>
          <pc:docMk/>
          <pc:sldMk cId="1179580300" sldId="296"/>
        </pc:sldMkLst>
        <pc:spChg chg="mod">
          <ac:chgData name="Luther Karper" userId="6ea3f153ada6f8d6" providerId="LiveId" clId="{328D0B4F-64DF-4BEB-BA3C-04DEC6564EB2}" dt="2019-09-20T00:12:48.546" v="2548" actId="14100"/>
          <ac:spMkLst>
            <pc:docMk/>
            <pc:sldMk cId="1179580300" sldId="296"/>
            <ac:spMk id="2" creationId="{01A09AA8-ECA4-427A-B9E8-10AC598F2353}"/>
          </ac:spMkLst>
        </pc:spChg>
        <pc:spChg chg="del">
          <ac:chgData name="Luther Karper" userId="6ea3f153ada6f8d6" providerId="LiveId" clId="{328D0B4F-64DF-4BEB-BA3C-04DEC6564EB2}" dt="2019-09-20T00:11:01.248" v="2487"/>
          <ac:spMkLst>
            <pc:docMk/>
            <pc:sldMk cId="1179580300" sldId="296"/>
            <ac:spMk id="3" creationId="{332ACC6F-1470-486F-9DCC-A1E65765B29D}"/>
          </ac:spMkLst>
        </pc:spChg>
        <pc:picChg chg="add mod">
          <ac:chgData name="Luther Karper" userId="6ea3f153ada6f8d6" providerId="LiveId" clId="{328D0B4F-64DF-4BEB-BA3C-04DEC6564EB2}" dt="2019-09-20T00:12:52.221" v="2550" actId="1076"/>
          <ac:picMkLst>
            <pc:docMk/>
            <pc:sldMk cId="1179580300" sldId="296"/>
            <ac:picMk id="21506" creationId="{56FFB533-B688-41DD-BFEC-15639AAA3E5E}"/>
          </ac:picMkLst>
        </pc:picChg>
      </pc:sldChg>
      <pc:sldChg chg="addSp delSp modSp add">
        <pc:chgData name="Luther Karper" userId="6ea3f153ada6f8d6" providerId="LiveId" clId="{328D0B4F-64DF-4BEB-BA3C-04DEC6564EB2}" dt="2019-09-20T00:12:19.776" v="2498" actId="1076"/>
        <pc:sldMkLst>
          <pc:docMk/>
          <pc:sldMk cId="2906537141" sldId="297"/>
        </pc:sldMkLst>
        <pc:spChg chg="mod">
          <ac:chgData name="Luther Karper" userId="6ea3f153ada6f8d6" providerId="LiveId" clId="{328D0B4F-64DF-4BEB-BA3C-04DEC6564EB2}" dt="2019-09-20T00:10:10.360" v="2486" actId="20577"/>
          <ac:spMkLst>
            <pc:docMk/>
            <pc:sldMk cId="2906537141" sldId="297"/>
            <ac:spMk id="2" creationId="{2E31E97B-65A1-461B-BF93-7596B2A71857}"/>
          </ac:spMkLst>
        </pc:spChg>
        <pc:picChg chg="mod">
          <ac:chgData name="Luther Karper" userId="6ea3f153ada6f8d6" providerId="LiveId" clId="{328D0B4F-64DF-4BEB-BA3C-04DEC6564EB2}" dt="2019-09-20T00:12:15.597" v="2495" actId="14100"/>
          <ac:picMkLst>
            <pc:docMk/>
            <pc:sldMk cId="2906537141" sldId="297"/>
            <ac:picMk id="4" creationId="{0F760E80-4A47-4B32-9E5B-82EEAA5F0EBF}"/>
          </ac:picMkLst>
        </pc:picChg>
        <pc:picChg chg="add mod">
          <ac:chgData name="Luther Karper" userId="6ea3f153ada6f8d6" providerId="LiveId" clId="{328D0B4F-64DF-4BEB-BA3C-04DEC6564EB2}" dt="2019-09-20T00:12:19.776" v="2498" actId="1076"/>
          <ac:picMkLst>
            <pc:docMk/>
            <pc:sldMk cId="2906537141" sldId="297"/>
            <ac:picMk id="22530" creationId="{FE73EBBF-4FC8-475D-8BEB-AFB8064FA1C9}"/>
          </ac:picMkLst>
        </pc:picChg>
        <pc:cxnChg chg="add del mod">
          <ac:chgData name="Luther Karper" userId="6ea3f153ada6f8d6" providerId="LiveId" clId="{328D0B4F-64DF-4BEB-BA3C-04DEC6564EB2}" dt="2019-09-20T00:11:28.106" v="2489" actId="11529"/>
          <ac:cxnSpMkLst>
            <pc:docMk/>
            <pc:sldMk cId="2906537141" sldId="297"/>
            <ac:cxnSpMk id="5" creationId="{92937266-7BED-479A-AA39-2F72B5FA0809}"/>
          </ac:cxnSpMkLst>
        </pc:cxnChg>
      </pc:sldChg>
      <pc:sldChg chg="addSp delSp modSp add">
        <pc:chgData name="Luther Karper" userId="6ea3f153ada6f8d6" providerId="LiveId" clId="{328D0B4F-64DF-4BEB-BA3C-04DEC6564EB2}" dt="2019-09-20T00:17:12.080" v="2649" actId="1076"/>
        <pc:sldMkLst>
          <pc:docMk/>
          <pc:sldMk cId="1942901996" sldId="298"/>
        </pc:sldMkLst>
        <pc:spChg chg="mod">
          <ac:chgData name="Luther Karper" userId="6ea3f153ada6f8d6" providerId="LiveId" clId="{328D0B4F-64DF-4BEB-BA3C-04DEC6564EB2}" dt="2019-09-20T00:17:08.650" v="2647" actId="403"/>
          <ac:spMkLst>
            <pc:docMk/>
            <pc:sldMk cId="1942901996" sldId="298"/>
            <ac:spMk id="2" creationId="{CB52B082-BB10-4D8F-A1BB-418367A9648D}"/>
          </ac:spMkLst>
        </pc:spChg>
        <pc:spChg chg="del">
          <ac:chgData name="Luther Karper" userId="6ea3f153ada6f8d6" providerId="LiveId" clId="{328D0B4F-64DF-4BEB-BA3C-04DEC6564EB2}" dt="2019-09-20T00:16:36.672" v="2636"/>
          <ac:spMkLst>
            <pc:docMk/>
            <pc:sldMk cId="1942901996" sldId="298"/>
            <ac:spMk id="3" creationId="{A018BA9B-6815-4AFE-A482-FCFA32BE2DD5}"/>
          </ac:spMkLst>
        </pc:spChg>
        <pc:picChg chg="add mod">
          <ac:chgData name="Luther Karper" userId="6ea3f153ada6f8d6" providerId="LiveId" clId="{328D0B4F-64DF-4BEB-BA3C-04DEC6564EB2}" dt="2019-09-20T00:16:40.542" v="2638" actId="14100"/>
          <ac:picMkLst>
            <pc:docMk/>
            <pc:sldMk cId="1942901996" sldId="298"/>
            <ac:picMk id="4" creationId="{6C2E78E4-3EEA-4DBA-A077-9A9760254BA2}"/>
          </ac:picMkLst>
        </pc:picChg>
        <pc:picChg chg="add mod">
          <ac:chgData name="Luther Karper" userId="6ea3f153ada6f8d6" providerId="LiveId" clId="{328D0B4F-64DF-4BEB-BA3C-04DEC6564EB2}" dt="2019-09-20T00:17:12.080" v="2649" actId="1076"/>
          <ac:picMkLst>
            <pc:docMk/>
            <pc:sldMk cId="1942901996" sldId="298"/>
            <ac:picMk id="5" creationId="{1A8C6029-6CD0-4F0D-AE83-DA561BB036EB}"/>
          </ac:picMkLst>
        </pc:picChg>
        <pc:picChg chg="add del">
          <ac:chgData name="Luther Karper" userId="6ea3f153ada6f8d6" providerId="LiveId" clId="{328D0B4F-64DF-4BEB-BA3C-04DEC6564EB2}" dt="2019-09-20T00:16:52.068" v="2641"/>
          <ac:picMkLst>
            <pc:docMk/>
            <pc:sldMk cId="1942901996" sldId="298"/>
            <ac:picMk id="6" creationId="{4FB0F8E6-E792-4704-99C4-55AE60569E24}"/>
          </ac:picMkLst>
        </pc:picChg>
      </pc:sldChg>
      <pc:sldChg chg="addSp delSp modSp add del">
        <pc:chgData name="Luther Karper" userId="6ea3f153ada6f8d6" providerId="LiveId" clId="{328D0B4F-64DF-4BEB-BA3C-04DEC6564EB2}" dt="2019-09-20T00:27:38.870" v="2848" actId="2696"/>
        <pc:sldMkLst>
          <pc:docMk/>
          <pc:sldMk cId="1145791656" sldId="299"/>
        </pc:sldMkLst>
        <pc:spChg chg="mod">
          <ac:chgData name="Luther Karper" userId="6ea3f153ada6f8d6" providerId="LiveId" clId="{328D0B4F-64DF-4BEB-BA3C-04DEC6564EB2}" dt="2019-09-20T00:23:22.710" v="2792" actId="403"/>
          <ac:spMkLst>
            <pc:docMk/>
            <pc:sldMk cId="1145791656" sldId="299"/>
            <ac:spMk id="2" creationId="{CCE4B718-B555-4BB1-A4F0-BC63744638E7}"/>
          </ac:spMkLst>
        </pc:spChg>
        <pc:spChg chg="del">
          <ac:chgData name="Luther Karper" userId="6ea3f153ada6f8d6" providerId="LiveId" clId="{328D0B4F-64DF-4BEB-BA3C-04DEC6564EB2}" dt="2019-09-20T00:20:59.913" v="2775"/>
          <ac:spMkLst>
            <pc:docMk/>
            <pc:sldMk cId="1145791656" sldId="299"/>
            <ac:spMk id="3" creationId="{D2AA0F85-18B2-4DA4-BF7E-6A7DBD8F3DBE}"/>
          </ac:spMkLst>
        </pc:spChg>
        <pc:picChg chg="add mod">
          <ac:chgData name="Luther Karper" userId="6ea3f153ada6f8d6" providerId="LiveId" clId="{328D0B4F-64DF-4BEB-BA3C-04DEC6564EB2}" dt="2019-09-20T00:21:06.537" v="2778" actId="1076"/>
          <ac:picMkLst>
            <pc:docMk/>
            <pc:sldMk cId="1145791656" sldId="299"/>
            <ac:picMk id="5" creationId="{C90A1E67-9C17-4593-A81F-81C6BF4B6F08}"/>
          </ac:picMkLst>
        </pc:picChg>
        <pc:picChg chg="add mod">
          <ac:chgData name="Luther Karper" userId="6ea3f153ada6f8d6" providerId="LiveId" clId="{328D0B4F-64DF-4BEB-BA3C-04DEC6564EB2}" dt="2019-09-20T00:23:05.463" v="2782" actId="1076"/>
          <ac:picMkLst>
            <pc:docMk/>
            <pc:sldMk cId="1145791656" sldId="299"/>
            <ac:picMk id="6" creationId="{B230175A-BFE0-41B7-8530-E325AC89D79B}"/>
          </ac:picMkLst>
        </pc:picChg>
      </pc:sldChg>
      <pc:sldChg chg="addSp delSp modSp add">
        <pc:chgData name="Luther Karper" userId="6ea3f153ada6f8d6" providerId="LiveId" clId="{328D0B4F-64DF-4BEB-BA3C-04DEC6564EB2}" dt="2019-09-20T00:27:14.808" v="2846" actId="403"/>
        <pc:sldMkLst>
          <pc:docMk/>
          <pc:sldMk cId="3858095279" sldId="300"/>
        </pc:sldMkLst>
        <pc:spChg chg="mod">
          <ac:chgData name="Luther Karper" userId="6ea3f153ada6f8d6" providerId="LiveId" clId="{328D0B4F-64DF-4BEB-BA3C-04DEC6564EB2}" dt="2019-09-20T00:27:14.808" v="2846" actId="403"/>
          <ac:spMkLst>
            <pc:docMk/>
            <pc:sldMk cId="3858095279" sldId="300"/>
            <ac:spMk id="2" creationId="{B7F6C515-9813-4CEC-AE22-640BB44A774E}"/>
          </ac:spMkLst>
        </pc:spChg>
        <pc:spChg chg="del">
          <ac:chgData name="Luther Karper" userId="6ea3f153ada6f8d6" providerId="LiveId" clId="{328D0B4F-64DF-4BEB-BA3C-04DEC6564EB2}" dt="2019-09-20T00:23:38.876" v="2795"/>
          <ac:spMkLst>
            <pc:docMk/>
            <pc:sldMk cId="3858095279" sldId="300"/>
            <ac:spMk id="3" creationId="{62AEEEAB-5CEB-4990-AF45-C5021D037064}"/>
          </ac:spMkLst>
        </pc:spChg>
        <pc:spChg chg="add del mod">
          <ac:chgData name="Luther Karper" userId="6ea3f153ada6f8d6" providerId="LiveId" clId="{328D0B4F-64DF-4BEB-BA3C-04DEC6564EB2}" dt="2019-09-20T00:25:11.412" v="2814" actId="11529"/>
          <ac:spMkLst>
            <pc:docMk/>
            <pc:sldMk cId="3858095279" sldId="300"/>
            <ac:spMk id="5" creationId="{DF412640-F0E4-4023-898F-2A37B308DCB9}"/>
          </ac:spMkLst>
        </pc:spChg>
        <pc:spChg chg="add mod">
          <ac:chgData name="Luther Karper" userId="6ea3f153ada6f8d6" providerId="LiveId" clId="{328D0B4F-64DF-4BEB-BA3C-04DEC6564EB2}" dt="2019-09-20T00:26:55.490" v="2843" actId="403"/>
          <ac:spMkLst>
            <pc:docMk/>
            <pc:sldMk cId="3858095279" sldId="300"/>
            <ac:spMk id="6" creationId="{4CDE970E-E774-42AB-B9C3-68B900D1F47A}"/>
          </ac:spMkLst>
        </pc:spChg>
        <pc:picChg chg="add mod">
          <ac:chgData name="Luther Karper" userId="6ea3f153ada6f8d6" providerId="LiveId" clId="{328D0B4F-64DF-4BEB-BA3C-04DEC6564EB2}" dt="2019-09-20T00:26:20.836" v="2827" actId="1076"/>
          <ac:picMkLst>
            <pc:docMk/>
            <pc:sldMk cId="3858095279" sldId="300"/>
            <ac:picMk id="4" creationId="{1F6B530E-BC3A-41FD-BAA8-90266F02CAE1}"/>
          </ac:picMkLst>
        </pc:picChg>
      </pc:sldChg>
      <pc:sldChg chg="addSp modSp add">
        <pc:chgData name="Luther Karper" userId="6ea3f153ada6f8d6" providerId="LiveId" clId="{328D0B4F-64DF-4BEB-BA3C-04DEC6564EB2}" dt="2019-09-20T00:34:26.736" v="2937" actId="1076"/>
        <pc:sldMkLst>
          <pc:docMk/>
          <pc:sldMk cId="970182431" sldId="301"/>
        </pc:sldMkLst>
        <pc:spChg chg="mod">
          <ac:chgData name="Luther Karper" userId="6ea3f153ada6f8d6" providerId="LiveId" clId="{328D0B4F-64DF-4BEB-BA3C-04DEC6564EB2}" dt="2019-09-20T00:31:39.656" v="2933" actId="403"/>
          <ac:spMkLst>
            <pc:docMk/>
            <pc:sldMk cId="970182431" sldId="301"/>
            <ac:spMk id="2" creationId="{CCE4B718-B555-4BB1-A4F0-BC63744638E7}"/>
          </ac:spMkLst>
        </pc:spChg>
        <pc:picChg chg="add mod">
          <ac:chgData name="Luther Karper" userId="6ea3f153ada6f8d6" providerId="LiveId" clId="{328D0B4F-64DF-4BEB-BA3C-04DEC6564EB2}" dt="2019-09-20T00:34:26.736" v="2937" actId="1076"/>
          <ac:picMkLst>
            <pc:docMk/>
            <pc:sldMk cId="970182431" sldId="301"/>
            <ac:picMk id="3" creationId="{9BA713C8-DA9A-41AB-89D5-4C07203B0A6A}"/>
          </ac:picMkLst>
        </pc:picChg>
      </pc:sldChg>
      <pc:sldChg chg="addSp delSp modSp add">
        <pc:chgData name="Luther Karper" userId="6ea3f153ada6f8d6" providerId="LiveId" clId="{328D0B4F-64DF-4BEB-BA3C-04DEC6564EB2}" dt="2019-09-20T00:31:31.091" v="2932" actId="403"/>
        <pc:sldMkLst>
          <pc:docMk/>
          <pc:sldMk cId="3953107228" sldId="302"/>
        </pc:sldMkLst>
        <pc:spChg chg="mod">
          <ac:chgData name="Luther Karper" userId="6ea3f153ada6f8d6" providerId="LiveId" clId="{328D0B4F-64DF-4BEB-BA3C-04DEC6564EB2}" dt="2019-09-20T00:31:31.091" v="2932" actId="403"/>
          <ac:spMkLst>
            <pc:docMk/>
            <pc:sldMk cId="3953107228" sldId="302"/>
            <ac:spMk id="2" creationId="{0A516C97-9301-430B-A5B8-8BA4C58ECD0A}"/>
          </ac:spMkLst>
        </pc:spChg>
        <pc:spChg chg="del">
          <ac:chgData name="Luther Karper" userId="6ea3f153ada6f8d6" providerId="LiveId" clId="{328D0B4F-64DF-4BEB-BA3C-04DEC6564EB2}" dt="2019-09-20T00:30:08.969" v="2870"/>
          <ac:spMkLst>
            <pc:docMk/>
            <pc:sldMk cId="3953107228" sldId="302"/>
            <ac:spMk id="3" creationId="{5B6CF3B4-3ADF-4542-8B96-B884EB6D5EC9}"/>
          </ac:spMkLst>
        </pc:spChg>
        <pc:spChg chg="add mod">
          <ac:chgData name="Luther Karper" userId="6ea3f153ada6f8d6" providerId="LiveId" clId="{328D0B4F-64DF-4BEB-BA3C-04DEC6564EB2}" dt="2019-09-20T00:31:11.553" v="2921" actId="403"/>
          <ac:spMkLst>
            <pc:docMk/>
            <pc:sldMk cId="3953107228" sldId="302"/>
            <ac:spMk id="6" creationId="{D651E0FB-C2F4-4AF3-B6B9-A63448C5333F}"/>
          </ac:spMkLst>
        </pc:spChg>
        <pc:picChg chg="add mod">
          <ac:chgData name="Luther Karper" userId="6ea3f153ada6f8d6" providerId="LiveId" clId="{328D0B4F-64DF-4BEB-BA3C-04DEC6564EB2}" dt="2019-09-20T00:31:06.733" v="2920" actId="1076"/>
          <ac:picMkLst>
            <pc:docMk/>
            <pc:sldMk cId="3953107228" sldId="302"/>
            <ac:picMk id="4" creationId="{5B07FA1A-B29C-4D33-8F6E-0BFFC8F1DBBB}"/>
          </ac:picMkLst>
        </pc:picChg>
        <pc:picChg chg="add mod">
          <ac:chgData name="Luther Karper" userId="6ea3f153ada6f8d6" providerId="LiveId" clId="{328D0B4F-64DF-4BEB-BA3C-04DEC6564EB2}" dt="2019-09-20T00:30:56.212" v="2912" actId="14100"/>
          <ac:picMkLst>
            <pc:docMk/>
            <pc:sldMk cId="3953107228" sldId="302"/>
            <ac:picMk id="5" creationId="{DD1101BF-B7CA-4FC5-8CD0-DB205D320503}"/>
          </ac:picMkLst>
        </pc:picChg>
      </pc:sldChg>
      <pc:sldChg chg="addSp modSp add">
        <pc:chgData name="Luther Karper" userId="6ea3f153ada6f8d6" providerId="LiveId" clId="{328D0B4F-64DF-4BEB-BA3C-04DEC6564EB2}" dt="2019-09-20T00:36:28.348" v="3000" actId="208"/>
        <pc:sldMkLst>
          <pc:docMk/>
          <pc:sldMk cId="2809815469" sldId="303"/>
        </pc:sldMkLst>
        <pc:spChg chg="mod">
          <ac:chgData name="Luther Karper" userId="6ea3f153ada6f8d6" providerId="LiveId" clId="{328D0B4F-64DF-4BEB-BA3C-04DEC6564EB2}" dt="2019-09-20T00:36:06.992" v="2997" actId="20577"/>
          <ac:spMkLst>
            <pc:docMk/>
            <pc:sldMk cId="2809815469" sldId="303"/>
            <ac:spMk id="2" creationId="{CCE4B718-B555-4BB1-A4F0-BC63744638E7}"/>
          </ac:spMkLst>
        </pc:spChg>
        <pc:cxnChg chg="add mod">
          <ac:chgData name="Luther Karper" userId="6ea3f153ada6f8d6" providerId="LiveId" clId="{328D0B4F-64DF-4BEB-BA3C-04DEC6564EB2}" dt="2019-09-20T00:36:28.348" v="3000" actId="208"/>
          <ac:cxnSpMkLst>
            <pc:docMk/>
            <pc:sldMk cId="2809815469" sldId="303"/>
            <ac:cxnSpMk id="7" creationId="{B823CC26-18A5-4494-A8FA-337DD2D8B772}"/>
          </ac:cxnSpMkLst>
        </pc:cxnChg>
      </pc:sldChg>
      <pc:sldChg chg="add">
        <pc:chgData name="Luther Karper" userId="6ea3f153ada6f8d6" providerId="LiveId" clId="{328D0B4F-64DF-4BEB-BA3C-04DEC6564EB2}" dt="2019-09-20T00:37:49.035" v="3001"/>
        <pc:sldMkLst>
          <pc:docMk/>
          <pc:sldMk cId="1204623359" sldId="304"/>
        </pc:sldMkLst>
      </pc:sldChg>
      <pc:sldChg chg="addSp delSp modSp add">
        <pc:chgData name="Luther Karper" userId="6ea3f153ada6f8d6" providerId="LiveId" clId="{328D0B4F-64DF-4BEB-BA3C-04DEC6564EB2}" dt="2019-09-20T00:44:25.412" v="3167" actId="1076"/>
        <pc:sldMkLst>
          <pc:docMk/>
          <pc:sldMk cId="3140056954" sldId="305"/>
        </pc:sldMkLst>
        <pc:spChg chg="del mod">
          <ac:chgData name="Luther Karper" userId="6ea3f153ada6f8d6" providerId="LiveId" clId="{328D0B4F-64DF-4BEB-BA3C-04DEC6564EB2}" dt="2019-09-20T00:42:48.007" v="3097" actId="478"/>
          <ac:spMkLst>
            <pc:docMk/>
            <pc:sldMk cId="3140056954" sldId="305"/>
            <ac:spMk id="2" creationId="{8056B6EC-B346-45D1-9AEE-7C9AF6964E76}"/>
          </ac:spMkLst>
        </pc:spChg>
        <pc:spChg chg="del">
          <ac:chgData name="Luther Karper" userId="6ea3f153ada6f8d6" providerId="LiveId" clId="{328D0B4F-64DF-4BEB-BA3C-04DEC6564EB2}" dt="2019-09-20T00:42:39.169" v="3094"/>
          <ac:spMkLst>
            <pc:docMk/>
            <pc:sldMk cId="3140056954" sldId="305"/>
            <ac:spMk id="3" creationId="{29640FFE-7330-4F4A-BA12-A68B401D0FCA}"/>
          </ac:spMkLst>
        </pc:spChg>
        <pc:spChg chg="add mod">
          <ac:chgData name="Luther Karper" userId="6ea3f153ada6f8d6" providerId="LiveId" clId="{328D0B4F-64DF-4BEB-BA3C-04DEC6564EB2}" dt="2019-09-20T00:43:40.588" v="3153" actId="14100"/>
          <ac:spMkLst>
            <pc:docMk/>
            <pc:sldMk cId="3140056954" sldId="305"/>
            <ac:spMk id="6" creationId="{34F9B279-D7F0-40B7-9566-7CF7E620DD34}"/>
          </ac:spMkLst>
        </pc:spChg>
        <pc:spChg chg="add mod">
          <ac:chgData name="Luther Karper" userId="6ea3f153ada6f8d6" providerId="LiveId" clId="{328D0B4F-64DF-4BEB-BA3C-04DEC6564EB2}" dt="2019-09-20T00:44:25.412" v="3167" actId="1076"/>
          <ac:spMkLst>
            <pc:docMk/>
            <pc:sldMk cId="3140056954" sldId="305"/>
            <ac:spMk id="8" creationId="{A9C9E118-303E-476F-85EB-863E0EF82FFA}"/>
          </ac:spMkLst>
        </pc:spChg>
        <pc:picChg chg="add del">
          <ac:chgData name="Luther Karper" userId="6ea3f153ada6f8d6" providerId="LiveId" clId="{328D0B4F-64DF-4BEB-BA3C-04DEC6564EB2}" dt="2019-09-20T00:42:36.120" v="3093"/>
          <ac:picMkLst>
            <pc:docMk/>
            <pc:sldMk cId="3140056954" sldId="305"/>
            <ac:picMk id="4" creationId="{74D790BE-A831-48E8-B677-19A654FD0D12}"/>
          </ac:picMkLst>
        </pc:picChg>
        <pc:picChg chg="add mod">
          <ac:chgData name="Luther Karper" userId="6ea3f153ada6f8d6" providerId="LiveId" clId="{328D0B4F-64DF-4BEB-BA3C-04DEC6564EB2}" dt="2019-09-20T00:43:37.260" v="3152" actId="1076"/>
          <ac:picMkLst>
            <pc:docMk/>
            <pc:sldMk cId="3140056954" sldId="305"/>
            <ac:picMk id="5" creationId="{0F7DB381-5800-493F-91EE-865DCAC71DA8}"/>
          </ac:picMkLst>
        </pc:picChg>
        <pc:picChg chg="add mod">
          <ac:chgData name="Luther Karper" userId="6ea3f153ada6f8d6" providerId="LiveId" clId="{328D0B4F-64DF-4BEB-BA3C-04DEC6564EB2}" dt="2019-09-20T00:43:59.687" v="3156" actId="1076"/>
          <ac:picMkLst>
            <pc:docMk/>
            <pc:sldMk cId="3140056954" sldId="305"/>
            <ac:picMk id="7" creationId="{9E1C6060-7766-4329-84E1-A8A1ED97F418}"/>
          </ac:picMkLst>
        </pc:picChg>
      </pc:sldChg>
      <pc:sldChg chg="addSp delSp modSp add">
        <pc:chgData name="Luther Karper" userId="6ea3f153ada6f8d6" providerId="LiveId" clId="{328D0B4F-64DF-4BEB-BA3C-04DEC6564EB2}" dt="2019-09-20T00:40:45.916" v="3091" actId="1076"/>
        <pc:sldMkLst>
          <pc:docMk/>
          <pc:sldMk cId="1303005879" sldId="306"/>
        </pc:sldMkLst>
        <pc:spChg chg="mod">
          <ac:chgData name="Luther Karper" userId="6ea3f153ada6f8d6" providerId="LiveId" clId="{328D0B4F-64DF-4BEB-BA3C-04DEC6564EB2}" dt="2019-09-20T00:40:43.865" v="3090" actId="14100"/>
          <ac:spMkLst>
            <pc:docMk/>
            <pc:sldMk cId="1303005879" sldId="306"/>
            <ac:spMk id="2" creationId="{CCE4B718-B555-4BB1-A4F0-BC63744638E7}"/>
          </ac:spMkLst>
        </pc:spChg>
        <pc:spChg chg="add del mod">
          <ac:chgData name="Luther Karper" userId="6ea3f153ada6f8d6" providerId="LiveId" clId="{328D0B4F-64DF-4BEB-BA3C-04DEC6564EB2}" dt="2019-09-20T00:39:21.217" v="3055" actId="478"/>
          <ac:spMkLst>
            <pc:docMk/>
            <pc:sldMk cId="1303005879" sldId="306"/>
            <ac:spMk id="8" creationId="{49E2C786-E3B5-4D53-9D2B-3A3329F0B108}"/>
          </ac:spMkLst>
        </pc:spChg>
        <pc:spChg chg="add mod">
          <ac:chgData name="Luther Karper" userId="6ea3f153ada6f8d6" providerId="LiveId" clId="{328D0B4F-64DF-4BEB-BA3C-04DEC6564EB2}" dt="2019-09-20T00:40:32.835" v="3086" actId="14100"/>
          <ac:spMkLst>
            <pc:docMk/>
            <pc:sldMk cId="1303005879" sldId="306"/>
            <ac:spMk id="9" creationId="{290D17C2-D468-46B6-BA18-C111B22EF01A}"/>
          </ac:spMkLst>
        </pc:spChg>
        <pc:picChg chg="mod">
          <ac:chgData name="Luther Karper" userId="6ea3f153ada6f8d6" providerId="LiveId" clId="{328D0B4F-64DF-4BEB-BA3C-04DEC6564EB2}" dt="2019-09-20T00:40:17.290" v="3075" actId="1076"/>
          <ac:picMkLst>
            <pc:docMk/>
            <pc:sldMk cId="1303005879" sldId="306"/>
            <ac:picMk id="3" creationId="{9BA713C8-DA9A-41AB-89D5-4C07203B0A6A}"/>
          </ac:picMkLst>
        </pc:picChg>
        <pc:picChg chg="del mod">
          <ac:chgData name="Luther Karper" userId="6ea3f153ada6f8d6" providerId="LiveId" clId="{328D0B4F-64DF-4BEB-BA3C-04DEC6564EB2}" dt="2019-09-20T00:39:09.941" v="3053" actId="478"/>
          <ac:picMkLst>
            <pc:docMk/>
            <pc:sldMk cId="1303005879" sldId="306"/>
            <ac:picMk id="5" creationId="{C90A1E67-9C17-4593-A81F-81C6BF4B6F08}"/>
          </ac:picMkLst>
        </pc:picChg>
        <pc:picChg chg="mod">
          <ac:chgData name="Luther Karper" userId="6ea3f153ada6f8d6" providerId="LiveId" clId="{328D0B4F-64DF-4BEB-BA3C-04DEC6564EB2}" dt="2019-09-20T00:40:45.916" v="3091" actId="1076"/>
          <ac:picMkLst>
            <pc:docMk/>
            <pc:sldMk cId="1303005879" sldId="306"/>
            <ac:picMk id="6" creationId="{B230175A-BFE0-41B7-8530-E325AC89D79B}"/>
          </ac:picMkLst>
        </pc:picChg>
        <pc:cxnChg chg="del">
          <ac:chgData name="Luther Karper" userId="6ea3f153ada6f8d6" providerId="LiveId" clId="{328D0B4F-64DF-4BEB-BA3C-04DEC6564EB2}" dt="2019-09-20T00:39:33.747" v="3060" actId="478"/>
          <ac:cxnSpMkLst>
            <pc:docMk/>
            <pc:sldMk cId="1303005879" sldId="306"/>
            <ac:cxnSpMk id="7" creationId="{B823CC26-18A5-4494-A8FA-337DD2D8B772}"/>
          </ac:cxnSpMkLst>
        </pc:cxnChg>
      </pc:sldChg>
      <pc:sldChg chg="addSp delSp modSp add">
        <pc:chgData name="Luther Karper" userId="6ea3f153ada6f8d6" providerId="LiveId" clId="{328D0B4F-64DF-4BEB-BA3C-04DEC6564EB2}" dt="2019-09-20T00:47:37.950" v="3220" actId="1076"/>
        <pc:sldMkLst>
          <pc:docMk/>
          <pc:sldMk cId="735927464" sldId="307"/>
        </pc:sldMkLst>
        <pc:spChg chg="del">
          <ac:chgData name="Luther Karper" userId="6ea3f153ada6f8d6" providerId="LiveId" clId="{328D0B4F-64DF-4BEB-BA3C-04DEC6564EB2}" dt="2019-09-20T00:46:49.509" v="3172" actId="478"/>
          <ac:spMkLst>
            <pc:docMk/>
            <pc:sldMk cId="735927464" sldId="307"/>
            <ac:spMk id="2" creationId="{5FF26E8B-ABC3-4CF1-84A8-F819C6A3F0F0}"/>
          </ac:spMkLst>
        </pc:spChg>
        <pc:spChg chg="del">
          <ac:chgData name="Luther Karper" userId="6ea3f153ada6f8d6" providerId="LiveId" clId="{328D0B4F-64DF-4BEB-BA3C-04DEC6564EB2}" dt="2019-09-20T00:46:39.373" v="3169"/>
          <ac:spMkLst>
            <pc:docMk/>
            <pc:sldMk cId="735927464" sldId="307"/>
            <ac:spMk id="3" creationId="{F03F7B2B-4536-4606-9D22-351C466BAD14}"/>
          </ac:spMkLst>
        </pc:spChg>
        <pc:spChg chg="add mod">
          <ac:chgData name="Luther Karper" userId="6ea3f153ada6f8d6" providerId="LiveId" clId="{328D0B4F-64DF-4BEB-BA3C-04DEC6564EB2}" dt="2019-09-20T00:47:29.084" v="3218" actId="14100"/>
          <ac:spMkLst>
            <pc:docMk/>
            <pc:sldMk cId="735927464" sldId="307"/>
            <ac:spMk id="5" creationId="{10A64F62-C8AE-42E0-82D6-820A8FDB9C68}"/>
          </ac:spMkLst>
        </pc:spChg>
        <pc:spChg chg="add mod">
          <ac:chgData name="Luther Karper" userId="6ea3f153ada6f8d6" providerId="LiveId" clId="{328D0B4F-64DF-4BEB-BA3C-04DEC6564EB2}" dt="2019-09-20T00:47:37.950" v="3220" actId="1076"/>
          <ac:spMkLst>
            <pc:docMk/>
            <pc:sldMk cId="735927464" sldId="307"/>
            <ac:spMk id="7" creationId="{161763AF-CE60-416F-B9D7-BD98D0D9ADFC}"/>
          </ac:spMkLst>
        </pc:spChg>
        <pc:picChg chg="add mod">
          <ac:chgData name="Luther Karper" userId="6ea3f153ada6f8d6" providerId="LiveId" clId="{328D0B4F-64DF-4BEB-BA3C-04DEC6564EB2}" dt="2019-09-20T00:46:42.456" v="3171" actId="1076"/>
          <ac:picMkLst>
            <pc:docMk/>
            <pc:sldMk cId="735927464" sldId="307"/>
            <ac:picMk id="4" creationId="{7BE99AD1-34AC-4362-A9C6-1C3E957C0F51}"/>
          </ac:picMkLst>
        </pc:picChg>
        <pc:picChg chg="add mod">
          <ac:chgData name="Luther Karper" userId="6ea3f153ada6f8d6" providerId="LiveId" clId="{328D0B4F-64DF-4BEB-BA3C-04DEC6564EB2}" dt="2019-09-20T00:47:37.950" v="3220" actId="1076"/>
          <ac:picMkLst>
            <pc:docMk/>
            <pc:sldMk cId="735927464" sldId="307"/>
            <ac:picMk id="6" creationId="{2BCD41E6-B3A1-45A8-8AB6-823958C5F9C3}"/>
          </ac:picMkLst>
        </pc:picChg>
      </pc:sldChg>
      <pc:sldChg chg="addSp delSp modSp add">
        <pc:chgData name="Luther Karper" userId="6ea3f153ada6f8d6" providerId="LiveId" clId="{328D0B4F-64DF-4BEB-BA3C-04DEC6564EB2}" dt="2019-09-20T00:52:08.286" v="3320" actId="20577"/>
        <pc:sldMkLst>
          <pc:docMk/>
          <pc:sldMk cId="1416251848" sldId="308"/>
        </pc:sldMkLst>
        <pc:spChg chg="mod">
          <ac:chgData name="Luther Karper" userId="6ea3f153ada6f8d6" providerId="LiveId" clId="{328D0B4F-64DF-4BEB-BA3C-04DEC6564EB2}" dt="2019-09-20T00:52:08.286" v="3320" actId="20577"/>
          <ac:spMkLst>
            <pc:docMk/>
            <pc:sldMk cId="1416251848" sldId="308"/>
            <ac:spMk id="2" creationId="{5F04B833-C6C4-4ECA-98DC-4CD36DD5A4F6}"/>
          </ac:spMkLst>
        </pc:spChg>
        <pc:spChg chg="del">
          <ac:chgData name="Luther Karper" userId="6ea3f153ada6f8d6" providerId="LiveId" clId="{328D0B4F-64DF-4BEB-BA3C-04DEC6564EB2}" dt="2019-09-20T00:49:07.430" v="3296" actId="478"/>
          <ac:spMkLst>
            <pc:docMk/>
            <pc:sldMk cId="1416251848" sldId="308"/>
            <ac:spMk id="3" creationId="{167EAC6D-5819-4BD6-8FE4-83051D66EF2F}"/>
          </ac:spMkLst>
        </pc:spChg>
        <pc:picChg chg="add mod">
          <ac:chgData name="Luther Karper" userId="6ea3f153ada6f8d6" providerId="LiveId" clId="{328D0B4F-64DF-4BEB-BA3C-04DEC6564EB2}" dt="2019-09-20T00:51:40.828" v="3307" actId="1076"/>
          <ac:picMkLst>
            <pc:docMk/>
            <pc:sldMk cId="1416251848" sldId="308"/>
            <ac:picMk id="4" creationId="{C740E2DF-12F8-47BD-A1A0-A8064D39BCF3}"/>
          </ac:picMkLst>
        </pc:picChg>
        <pc:picChg chg="add mod">
          <ac:chgData name="Luther Karper" userId="6ea3f153ada6f8d6" providerId="LiveId" clId="{328D0B4F-64DF-4BEB-BA3C-04DEC6564EB2}" dt="2019-09-20T00:49:33.026" v="3302" actId="14100"/>
          <ac:picMkLst>
            <pc:docMk/>
            <pc:sldMk cId="1416251848" sldId="308"/>
            <ac:picMk id="5" creationId="{156468EE-A587-4E8E-84E5-19FBCBAAA7EB}"/>
          </ac:picMkLst>
        </pc:picChg>
        <pc:picChg chg="add mod">
          <ac:chgData name="Luther Karper" userId="6ea3f153ada6f8d6" providerId="LiveId" clId="{328D0B4F-64DF-4BEB-BA3C-04DEC6564EB2}" dt="2019-09-20T00:52:01.293" v="3318" actId="1076"/>
          <ac:picMkLst>
            <pc:docMk/>
            <pc:sldMk cId="1416251848" sldId="308"/>
            <ac:picMk id="6" creationId="{8294435B-B7C3-4150-8C28-795B8ED42C9D}"/>
          </ac:picMkLst>
        </pc:picChg>
      </pc:sldChg>
      <pc:sldChg chg="addSp delSp modSp add">
        <pc:chgData name="Luther Karper" userId="6ea3f153ada6f8d6" providerId="LiveId" clId="{328D0B4F-64DF-4BEB-BA3C-04DEC6564EB2}" dt="2019-09-20T00:54:27.450" v="3377" actId="1076"/>
        <pc:sldMkLst>
          <pc:docMk/>
          <pc:sldMk cId="2103212771" sldId="309"/>
        </pc:sldMkLst>
        <pc:spChg chg="mod">
          <ac:chgData name="Luther Karper" userId="6ea3f153ada6f8d6" providerId="LiveId" clId="{328D0B4F-64DF-4BEB-BA3C-04DEC6564EB2}" dt="2019-09-20T00:53:08.421" v="3372" actId="403"/>
          <ac:spMkLst>
            <pc:docMk/>
            <pc:sldMk cId="2103212771" sldId="309"/>
            <ac:spMk id="2" creationId="{CE6A124D-C236-4A20-B504-9D52409CEE98}"/>
          </ac:spMkLst>
        </pc:spChg>
        <pc:spChg chg="del">
          <ac:chgData name="Luther Karper" userId="6ea3f153ada6f8d6" providerId="LiveId" clId="{328D0B4F-64DF-4BEB-BA3C-04DEC6564EB2}" dt="2019-09-20T00:54:16.095" v="3373"/>
          <ac:spMkLst>
            <pc:docMk/>
            <pc:sldMk cId="2103212771" sldId="309"/>
            <ac:spMk id="3" creationId="{3310B5F8-1901-444E-8A11-76D3CF1FD3A9}"/>
          </ac:spMkLst>
        </pc:spChg>
        <pc:picChg chg="add mod">
          <ac:chgData name="Luther Karper" userId="6ea3f153ada6f8d6" providerId="LiveId" clId="{328D0B4F-64DF-4BEB-BA3C-04DEC6564EB2}" dt="2019-09-20T00:54:27.450" v="3377" actId="1076"/>
          <ac:picMkLst>
            <pc:docMk/>
            <pc:sldMk cId="2103212771" sldId="309"/>
            <ac:picMk id="4" creationId="{95615CF3-221E-451C-AE4B-DB08FB678F8D}"/>
          </ac:picMkLst>
        </pc:picChg>
      </pc:sldChg>
      <pc:sldChg chg="addSp delSp modSp add">
        <pc:chgData name="Luther Karper" userId="6ea3f153ada6f8d6" providerId="LiveId" clId="{328D0B4F-64DF-4BEB-BA3C-04DEC6564EB2}" dt="2019-09-20T00:59:18.221" v="3461" actId="208"/>
        <pc:sldMkLst>
          <pc:docMk/>
          <pc:sldMk cId="415981872" sldId="310"/>
        </pc:sldMkLst>
        <pc:spChg chg="mod">
          <ac:chgData name="Luther Karper" userId="6ea3f153ada6f8d6" providerId="LiveId" clId="{328D0B4F-64DF-4BEB-BA3C-04DEC6564EB2}" dt="2019-09-20T00:55:22.822" v="3452" actId="27636"/>
          <ac:spMkLst>
            <pc:docMk/>
            <pc:sldMk cId="415981872" sldId="310"/>
            <ac:spMk id="2" creationId="{D4B9207C-45BB-4E60-B2A5-796DC4B22CCC}"/>
          </ac:spMkLst>
        </pc:spChg>
        <pc:spChg chg="del">
          <ac:chgData name="Luther Karper" userId="6ea3f153ada6f8d6" providerId="LiveId" clId="{328D0B4F-64DF-4BEB-BA3C-04DEC6564EB2}" dt="2019-09-20T00:58:45.344" v="3453"/>
          <ac:spMkLst>
            <pc:docMk/>
            <pc:sldMk cId="415981872" sldId="310"/>
            <ac:spMk id="3" creationId="{4A1F37B8-9DF5-4DCB-BB0C-DB6A05B14785}"/>
          </ac:spMkLst>
        </pc:spChg>
        <pc:picChg chg="add mod">
          <ac:chgData name="Luther Karper" userId="6ea3f153ada6f8d6" providerId="LiveId" clId="{328D0B4F-64DF-4BEB-BA3C-04DEC6564EB2}" dt="2019-09-20T00:59:00.469" v="3456" actId="1076"/>
          <ac:picMkLst>
            <pc:docMk/>
            <pc:sldMk cId="415981872" sldId="310"/>
            <ac:picMk id="5" creationId="{C041C109-3F22-4ADA-8A13-76FB4A7935DB}"/>
          </ac:picMkLst>
        </pc:picChg>
        <pc:picChg chg="add mod">
          <ac:chgData name="Luther Karper" userId="6ea3f153ada6f8d6" providerId="LiveId" clId="{328D0B4F-64DF-4BEB-BA3C-04DEC6564EB2}" dt="2019-09-20T00:58:47.050" v="3454" actId="1076"/>
          <ac:picMkLst>
            <pc:docMk/>
            <pc:sldMk cId="415981872" sldId="310"/>
            <ac:picMk id="24578" creationId="{1A6D7186-9614-48FA-86F9-E5536DEFE758}"/>
          </ac:picMkLst>
        </pc:picChg>
        <pc:cxnChg chg="add mod">
          <ac:chgData name="Luther Karper" userId="6ea3f153ada6f8d6" providerId="LiveId" clId="{328D0B4F-64DF-4BEB-BA3C-04DEC6564EB2}" dt="2019-09-20T00:59:18.221" v="3461" actId="208"/>
          <ac:cxnSpMkLst>
            <pc:docMk/>
            <pc:sldMk cId="415981872" sldId="310"/>
            <ac:cxnSpMk id="6" creationId="{53124E53-AFB3-4436-A131-3A2FC1452D30}"/>
          </ac:cxnSpMkLst>
        </pc:cxnChg>
      </pc:sldChg>
      <pc:sldChg chg="addSp delSp modSp add">
        <pc:chgData name="Luther Karper" userId="6ea3f153ada6f8d6" providerId="LiveId" clId="{328D0B4F-64DF-4BEB-BA3C-04DEC6564EB2}" dt="2019-09-20T01:00:37.955" v="3519" actId="403"/>
        <pc:sldMkLst>
          <pc:docMk/>
          <pc:sldMk cId="1291830835" sldId="311"/>
        </pc:sldMkLst>
        <pc:spChg chg="del mod">
          <ac:chgData name="Luther Karper" userId="6ea3f153ada6f8d6" providerId="LiveId" clId="{328D0B4F-64DF-4BEB-BA3C-04DEC6564EB2}" dt="2019-09-20T00:59:44.472" v="3466" actId="478"/>
          <ac:spMkLst>
            <pc:docMk/>
            <pc:sldMk cId="1291830835" sldId="311"/>
            <ac:spMk id="2" creationId="{D4B9207C-45BB-4E60-B2A5-796DC4B22CCC}"/>
          </ac:spMkLst>
        </pc:spChg>
        <pc:spChg chg="add mod">
          <ac:chgData name="Luther Karper" userId="6ea3f153ada6f8d6" providerId="LiveId" clId="{328D0B4F-64DF-4BEB-BA3C-04DEC6564EB2}" dt="2019-09-20T01:00:37.955" v="3519" actId="403"/>
          <ac:spMkLst>
            <pc:docMk/>
            <pc:sldMk cId="1291830835" sldId="311"/>
            <ac:spMk id="3" creationId="{81417A69-7A84-4C7A-86B3-FC990DECB957}"/>
          </ac:spMkLst>
        </pc:spChg>
        <pc:cxnChg chg="del">
          <ac:chgData name="Luther Karper" userId="6ea3f153ada6f8d6" providerId="LiveId" clId="{328D0B4F-64DF-4BEB-BA3C-04DEC6564EB2}" dt="2019-09-20T00:59:37.507" v="3463" actId="478"/>
          <ac:cxnSpMkLst>
            <pc:docMk/>
            <pc:sldMk cId="1291830835" sldId="311"/>
            <ac:cxnSpMk id="6" creationId="{53124E53-AFB3-4436-A131-3A2FC1452D30}"/>
          </ac:cxnSpMkLst>
        </pc:cxnChg>
      </pc:sldChg>
      <pc:sldChg chg="addSp delSp modSp add">
        <pc:chgData name="Luther Karper" userId="6ea3f153ada6f8d6" providerId="LiveId" clId="{328D0B4F-64DF-4BEB-BA3C-04DEC6564EB2}" dt="2019-09-20T01:14:01.426" v="3583" actId="1076"/>
        <pc:sldMkLst>
          <pc:docMk/>
          <pc:sldMk cId="2775026745" sldId="312"/>
        </pc:sldMkLst>
        <pc:spChg chg="mod">
          <ac:chgData name="Luther Karper" userId="6ea3f153ada6f8d6" providerId="LiveId" clId="{328D0B4F-64DF-4BEB-BA3C-04DEC6564EB2}" dt="2019-09-20T01:14:01.426" v="3583" actId="1076"/>
          <ac:spMkLst>
            <pc:docMk/>
            <pc:sldMk cId="2775026745" sldId="312"/>
            <ac:spMk id="2" creationId="{D4B9207C-45BB-4E60-B2A5-796DC4B22CCC}"/>
          </ac:spMkLst>
        </pc:spChg>
        <pc:picChg chg="add mod">
          <ac:chgData name="Luther Karper" userId="6ea3f153ada6f8d6" providerId="LiveId" clId="{328D0B4F-64DF-4BEB-BA3C-04DEC6564EB2}" dt="2019-09-20T01:11:06.885" v="3571" actId="1076"/>
          <ac:picMkLst>
            <pc:docMk/>
            <pc:sldMk cId="2775026745" sldId="312"/>
            <ac:picMk id="3" creationId="{6A6CCE08-25F0-45A5-A28E-742DBAAB1B51}"/>
          </ac:picMkLst>
        </pc:picChg>
        <pc:picChg chg="del">
          <ac:chgData name="Luther Karper" userId="6ea3f153ada6f8d6" providerId="LiveId" clId="{328D0B4F-64DF-4BEB-BA3C-04DEC6564EB2}" dt="2019-09-20T01:10:58.975" v="3568" actId="478"/>
          <ac:picMkLst>
            <pc:docMk/>
            <pc:sldMk cId="2775026745" sldId="312"/>
            <ac:picMk id="5" creationId="{C041C109-3F22-4ADA-8A13-76FB4A7935DB}"/>
          </ac:picMkLst>
        </pc:picChg>
        <pc:picChg chg="mod">
          <ac:chgData name="Luther Karper" userId="6ea3f153ada6f8d6" providerId="LiveId" clId="{328D0B4F-64DF-4BEB-BA3C-04DEC6564EB2}" dt="2019-09-20T01:11:09.510" v="3572" actId="14100"/>
          <ac:picMkLst>
            <pc:docMk/>
            <pc:sldMk cId="2775026745" sldId="312"/>
            <ac:picMk id="24578" creationId="{1A6D7186-9614-48FA-86F9-E5536DEFE758}"/>
          </ac:picMkLst>
        </pc:picChg>
        <pc:cxnChg chg="mod ord">
          <ac:chgData name="Luther Karper" userId="6ea3f153ada6f8d6" providerId="LiveId" clId="{328D0B4F-64DF-4BEB-BA3C-04DEC6564EB2}" dt="2019-09-20T01:11:17.963" v="3575" actId="14100"/>
          <ac:cxnSpMkLst>
            <pc:docMk/>
            <pc:sldMk cId="2775026745" sldId="312"/>
            <ac:cxnSpMk id="6" creationId="{53124E53-AFB3-4436-A131-3A2FC1452D30}"/>
          </ac:cxnSpMkLst>
        </pc:cxnChg>
        <pc:cxnChg chg="add mod">
          <ac:chgData name="Luther Karper" userId="6ea3f153ada6f8d6" providerId="LiveId" clId="{328D0B4F-64DF-4BEB-BA3C-04DEC6564EB2}" dt="2019-09-20T01:11:27.036" v="3578" actId="14100"/>
          <ac:cxnSpMkLst>
            <pc:docMk/>
            <pc:sldMk cId="2775026745" sldId="312"/>
            <ac:cxnSpMk id="8" creationId="{8ED2FFC4-F651-4A4C-9F12-9F58952FF632}"/>
          </ac:cxnSpMkLst>
        </pc:cxnChg>
      </pc:sldChg>
      <pc:sldChg chg="addSp delSp modSp add">
        <pc:chgData name="Luther Karper" userId="6ea3f153ada6f8d6" providerId="LiveId" clId="{328D0B4F-64DF-4BEB-BA3C-04DEC6564EB2}" dt="2019-09-20T01:24:10.945" v="3807" actId="1076"/>
        <pc:sldMkLst>
          <pc:docMk/>
          <pc:sldMk cId="1245555804" sldId="313"/>
        </pc:sldMkLst>
        <pc:spChg chg="mod">
          <ac:chgData name="Luther Karper" userId="6ea3f153ada6f8d6" providerId="LiveId" clId="{328D0B4F-64DF-4BEB-BA3C-04DEC6564EB2}" dt="2019-09-20T01:18:51.481" v="3718" actId="403"/>
          <ac:spMkLst>
            <pc:docMk/>
            <pc:sldMk cId="1245555804" sldId="313"/>
            <ac:spMk id="2" creationId="{137DB119-EADB-42D7-B787-F7B7F233F6BF}"/>
          </ac:spMkLst>
        </pc:spChg>
        <pc:spChg chg="del mod">
          <ac:chgData name="Luther Karper" userId="6ea3f153ada6f8d6" providerId="LiveId" clId="{328D0B4F-64DF-4BEB-BA3C-04DEC6564EB2}" dt="2019-09-20T01:17:36.874" v="3705"/>
          <ac:spMkLst>
            <pc:docMk/>
            <pc:sldMk cId="1245555804" sldId="313"/>
            <ac:spMk id="3" creationId="{99DA26C9-CC7B-4F30-977B-BC1785AB2F05}"/>
          </ac:spMkLst>
        </pc:spChg>
        <pc:picChg chg="add mod">
          <ac:chgData name="Luther Karper" userId="6ea3f153ada6f8d6" providerId="LiveId" clId="{328D0B4F-64DF-4BEB-BA3C-04DEC6564EB2}" dt="2019-09-20T01:24:10.945" v="3807" actId="1076"/>
          <ac:picMkLst>
            <pc:docMk/>
            <pc:sldMk cId="1245555804" sldId="313"/>
            <ac:picMk id="5" creationId="{06C07D87-4F3D-443A-B3F8-1CDE7BAFE8B0}"/>
          </ac:picMkLst>
        </pc:picChg>
      </pc:sldChg>
      <pc:sldChg chg="addSp delSp modSp add">
        <pc:chgData name="Luther Karper" userId="6ea3f153ada6f8d6" providerId="LiveId" clId="{328D0B4F-64DF-4BEB-BA3C-04DEC6564EB2}" dt="2019-09-20T01:23:24.228" v="3800" actId="27636"/>
        <pc:sldMkLst>
          <pc:docMk/>
          <pc:sldMk cId="3342812006" sldId="314"/>
        </pc:sldMkLst>
        <pc:spChg chg="mod">
          <ac:chgData name="Luther Karper" userId="6ea3f153ada6f8d6" providerId="LiveId" clId="{328D0B4F-64DF-4BEB-BA3C-04DEC6564EB2}" dt="2019-09-20T01:23:24.228" v="3800" actId="27636"/>
          <ac:spMkLst>
            <pc:docMk/>
            <pc:sldMk cId="3342812006" sldId="314"/>
            <ac:spMk id="2" creationId="{0261B6DA-9046-437B-B610-D8323E03834D}"/>
          </ac:spMkLst>
        </pc:spChg>
        <pc:spChg chg="del">
          <ac:chgData name="Luther Karper" userId="6ea3f153ada6f8d6" providerId="LiveId" clId="{328D0B4F-64DF-4BEB-BA3C-04DEC6564EB2}" dt="2019-09-20T01:21:58.452" v="3795"/>
          <ac:spMkLst>
            <pc:docMk/>
            <pc:sldMk cId="3342812006" sldId="314"/>
            <ac:spMk id="3" creationId="{B9119B62-D89F-472A-9CCD-28066B85DEFE}"/>
          </ac:spMkLst>
        </pc:spChg>
        <pc:picChg chg="add mod">
          <ac:chgData name="Luther Karper" userId="6ea3f153ada6f8d6" providerId="LiveId" clId="{328D0B4F-64DF-4BEB-BA3C-04DEC6564EB2}" dt="2019-09-20T01:22:03.938" v="3798" actId="1076"/>
          <ac:picMkLst>
            <pc:docMk/>
            <pc:sldMk cId="3342812006" sldId="314"/>
            <ac:picMk id="4" creationId="{B99F79F3-E875-4A14-B620-E881F5C593DC}"/>
          </ac:picMkLst>
        </pc:picChg>
        <pc:picChg chg="add mod">
          <ac:chgData name="Luther Karper" userId="6ea3f153ada6f8d6" providerId="LiveId" clId="{328D0B4F-64DF-4BEB-BA3C-04DEC6564EB2}" dt="2019-09-20T01:22:02.482" v="3797" actId="1076"/>
          <ac:picMkLst>
            <pc:docMk/>
            <pc:sldMk cId="3342812006" sldId="314"/>
            <ac:picMk id="6" creationId="{095EC08F-0ACB-4D33-80BD-3AFED0C550C8}"/>
          </ac:picMkLst>
        </pc:picChg>
      </pc:sldChg>
      <pc:sldChg chg="addSp delSp modSp add">
        <pc:chgData name="Luther Karper" userId="6ea3f153ada6f8d6" providerId="LiveId" clId="{328D0B4F-64DF-4BEB-BA3C-04DEC6564EB2}" dt="2019-09-20T01:25:34.792" v="3880" actId="14100"/>
        <pc:sldMkLst>
          <pc:docMk/>
          <pc:sldMk cId="3602149675" sldId="315"/>
        </pc:sldMkLst>
        <pc:spChg chg="mod">
          <ac:chgData name="Luther Karper" userId="6ea3f153ada6f8d6" providerId="LiveId" clId="{328D0B4F-64DF-4BEB-BA3C-04DEC6564EB2}" dt="2019-09-20T01:25:09.059" v="3874" actId="14100"/>
          <ac:spMkLst>
            <pc:docMk/>
            <pc:sldMk cId="3602149675" sldId="315"/>
            <ac:spMk id="2" creationId="{B5EBAD87-6CA3-4C91-86FF-CF574BB08833}"/>
          </ac:spMkLst>
        </pc:spChg>
        <pc:spChg chg="del">
          <ac:chgData name="Luther Karper" userId="6ea3f153ada6f8d6" providerId="LiveId" clId="{328D0B4F-64DF-4BEB-BA3C-04DEC6564EB2}" dt="2019-09-20T01:24:02.726" v="3802"/>
          <ac:spMkLst>
            <pc:docMk/>
            <pc:sldMk cId="3602149675" sldId="315"/>
            <ac:spMk id="3" creationId="{629D22ED-67D8-4942-A4D9-27A1A1AF5B2F}"/>
          </ac:spMkLst>
        </pc:spChg>
        <pc:picChg chg="add mod">
          <ac:chgData name="Luther Karper" userId="6ea3f153ada6f8d6" providerId="LiveId" clId="{328D0B4F-64DF-4BEB-BA3C-04DEC6564EB2}" dt="2019-09-20T01:24:22.652" v="3812" actId="1076"/>
          <ac:picMkLst>
            <pc:docMk/>
            <pc:sldMk cId="3602149675" sldId="315"/>
            <ac:picMk id="5" creationId="{D036ED61-E0D7-4209-9152-C1BEF0650F3E}"/>
          </ac:picMkLst>
        </pc:picChg>
        <pc:picChg chg="add mod">
          <ac:chgData name="Luther Karper" userId="6ea3f153ada6f8d6" providerId="LiveId" clId="{328D0B4F-64DF-4BEB-BA3C-04DEC6564EB2}" dt="2019-09-20T01:24:29.796" v="3818" actId="1076"/>
          <ac:picMkLst>
            <pc:docMk/>
            <pc:sldMk cId="3602149675" sldId="315"/>
            <ac:picMk id="6" creationId="{12501865-413F-48B8-83F6-E308E7DD84F3}"/>
          </ac:picMkLst>
        </pc:picChg>
        <pc:picChg chg="add mod">
          <ac:chgData name="Luther Karper" userId="6ea3f153ada6f8d6" providerId="LiveId" clId="{328D0B4F-64DF-4BEB-BA3C-04DEC6564EB2}" dt="2019-09-20T01:24:31.066" v="3819" actId="1076"/>
          <ac:picMkLst>
            <pc:docMk/>
            <pc:sldMk cId="3602149675" sldId="315"/>
            <ac:picMk id="7" creationId="{CFD43CF6-8CC5-462C-A574-E0BEF9BEAE82}"/>
          </ac:picMkLst>
        </pc:picChg>
        <pc:cxnChg chg="add mod">
          <ac:chgData name="Luther Karper" userId="6ea3f153ada6f8d6" providerId="LiveId" clId="{328D0B4F-64DF-4BEB-BA3C-04DEC6564EB2}" dt="2019-09-20T01:25:34.792" v="3880" actId="14100"/>
          <ac:cxnSpMkLst>
            <pc:docMk/>
            <pc:sldMk cId="3602149675" sldId="315"/>
            <ac:cxnSpMk id="9" creationId="{B959C3FE-F6B6-434C-A72B-70C9B3E1E64A}"/>
          </ac:cxnSpMkLst>
        </pc:cxnChg>
      </pc:sldChg>
      <pc:sldChg chg="addSp delSp modSp add">
        <pc:chgData name="Luther Karper" userId="6ea3f153ada6f8d6" providerId="LiveId" clId="{328D0B4F-64DF-4BEB-BA3C-04DEC6564EB2}" dt="2019-09-20T01:28:22.883" v="3948" actId="403"/>
        <pc:sldMkLst>
          <pc:docMk/>
          <pc:sldMk cId="3504769539" sldId="316"/>
        </pc:sldMkLst>
        <pc:spChg chg="mod">
          <ac:chgData name="Luther Karper" userId="6ea3f153ada6f8d6" providerId="LiveId" clId="{328D0B4F-64DF-4BEB-BA3C-04DEC6564EB2}" dt="2019-09-20T01:27:38.110" v="3899" actId="120"/>
          <ac:spMkLst>
            <pc:docMk/>
            <pc:sldMk cId="3504769539" sldId="316"/>
            <ac:spMk id="2" creationId="{B5EBAD87-6CA3-4C91-86FF-CF574BB08833}"/>
          </ac:spMkLst>
        </pc:spChg>
        <pc:spChg chg="add mod">
          <ac:chgData name="Luther Karper" userId="6ea3f153ada6f8d6" providerId="LiveId" clId="{328D0B4F-64DF-4BEB-BA3C-04DEC6564EB2}" dt="2019-09-20T01:28:22.883" v="3948" actId="403"/>
          <ac:spMkLst>
            <pc:docMk/>
            <pc:sldMk cId="3504769539" sldId="316"/>
            <ac:spMk id="3" creationId="{4ADCD6C6-72A0-4E69-B1C9-D68182FD0C98}"/>
          </ac:spMkLst>
        </pc:spChg>
        <pc:cxnChg chg="del">
          <ac:chgData name="Luther Karper" userId="6ea3f153ada6f8d6" providerId="LiveId" clId="{328D0B4F-64DF-4BEB-BA3C-04DEC6564EB2}" dt="2019-09-20T01:27:39.849" v="3900" actId="478"/>
          <ac:cxnSpMkLst>
            <pc:docMk/>
            <pc:sldMk cId="3504769539" sldId="316"/>
            <ac:cxnSpMk id="9" creationId="{B959C3FE-F6B6-434C-A72B-70C9B3E1E64A}"/>
          </ac:cxnSpMkLst>
        </pc:cxnChg>
      </pc:sldChg>
      <pc:sldChg chg="addSp delSp modSp add">
        <pc:chgData name="Luther Karper" userId="6ea3f153ada6f8d6" providerId="LiveId" clId="{328D0B4F-64DF-4BEB-BA3C-04DEC6564EB2}" dt="2019-09-20T01:33:47.906" v="4090" actId="20577"/>
        <pc:sldMkLst>
          <pc:docMk/>
          <pc:sldMk cId="4131910967" sldId="317"/>
        </pc:sldMkLst>
        <pc:spChg chg="del">
          <ac:chgData name="Luther Karper" userId="6ea3f153ada6f8d6" providerId="LiveId" clId="{328D0B4F-64DF-4BEB-BA3C-04DEC6564EB2}" dt="2019-09-20T01:30:29.750" v="3952" actId="478"/>
          <ac:spMkLst>
            <pc:docMk/>
            <pc:sldMk cId="4131910967" sldId="317"/>
            <ac:spMk id="2" creationId="{6A29502C-3735-429E-9131-2D45487EF0E9}"/>
          </ac:spMkLst>
        </pc:spChg>
        <pc:spChg chg="del">
          <ac:chgData name="Luther Karper" userId="6ea3f153ada6f8d6" providerId="LiveId" clId="{328D0B4F-64DF-4BEB-BA3C-04DEC6564EB2}" dt="2019-09-20T01:30:32.657" v="3953" actId="478"/>
          <ac:spMkLst>
            <pc:docMk/>
            <pc:sldMk cId="4131910967" sldId="317"/>
            <ac:spMk id="3" creationId="{47CCE9B1-FB3E-4409-8C04-333B784E8F7C}"/>
          </ac:spMkLst>
        </pc:spChg>
        <pc:spChg chg="add mod">
          <ac:chgData name="Luther Karper" userId="6ea3f153ada6f8d6" providerId="LiveId" clId="{328D0B4F-64DF-4BEB-BA3C-04DEC6564EB2}" dt="2019-09-20T01:33:47.906" v="4090" actId="20577"/>
          <ac:spMkLst>
            <pc:docMk/>
            <pc:sldMk cId="4131910967" sldId="317"/>
            <ac:spMk id="5" creationId="{BDC794A9-7923-4223-B13A-52365B209193}"/>
          </ac:spMkLst>
        </pc:spChg>
        <pc:picChg chg="add mod">
          <ac:chgData name="Luther Karper" userId="6ea3f153ada6f8d6" providerId="LiveId" clId="{328D0B4F-64DF-4BEB-BA3C-04DEC6564EB2}" dt="2019-09-20T01:30:37.158" v="3956" actId="1076"/>
          <ac:picMkLst>
            <pc:docMk/>
            <pc:sldMk cId="4131910967" sldId="317"/>
            <ac:picMk id="4" creationId="{F34DD507-802D-40AA-9D4C-DB5AC4D6EDCA}"/>
          </ac:picMkLst>
        </pc:picChg>
      </pc:sldChg>
      <pc:sldChg chg="modSp add">
        <pc:chgData name="Luther Karper" userId="6ea3f153ada6f8d6" providerId="LiveId" clId="{328D0B4F-64DF-4BEB-BA3C-04DEC6564EB2}" dt="2019-09-20T01:34:31.092" v="4136" actId="403"/>
        <pc:sldMkLst>
          <pc:docMk/>
          <pc:sldMk cId="2781257811" sldId="318"/>
        </pc:sldMkLst>
        <pc:spChg chg="mod">
          <ac:chgData name="Luther Karper" userId="6ea3f153ada6f8d6" providerId="LiveId" clId="{328D0B4F-64DF-4BEB-BA3C-04DEC6564EB2}" dt="2019-09-20T01:34:31.092" v="4136" actId="403"/>
          <ac:spMkLst>
            <pc:docMk/>
            <pc:sldMk cId="2781257811" sldId="318"/>
            <ac:spMk id="2" creationId="{B5EBAD87-6CA3-4C91-86FF-CF574BB0883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5FB5-F0D6-4B35-B34E-5F0FD9FA43A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680E-7588-436F-AA91-49B66E3D7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90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5FB5-F0D6-4B35-B34E-5F0FD9FA43A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680E-7588-436F-AA91-49B66E3D7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4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5FB5-F0D6-4B35-B34E-5F0FD9FA43A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680E-7588-436F-AA91-49B66E3D7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72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5FB5-F0D6-4B35-B34E-5F0FD9FA43A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680E-7588-436F-AA91-49B66E3D7A9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7645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5FB5-F0D6-4B35-B34E-5F0FD9FA43A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680E-7588-436F-AA91-49B66E3D7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36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5FB5-F0D6-4B35-B34E-5F0FD9FA43A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680E-7588-436F-AA91-49B66E3D7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65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5FB5-F0D6-4B35-B34E-5F0FD9FA43A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680E-7588-436F-AA91-49B66E3D7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40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5FB5-F0D6-4B35-B34E-5F0FD9FA43A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680E-7588-436F-AA91-49B66E3D7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84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5FB5-F0D6-4B35-B34E-5F0FD9FA43A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680E-7588-436F-AA91-49B66E3D7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4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5FB5-F0D6-4B35-B34E-5F0FD9FA43A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680E-7588-436F-AA91-49B66E3D7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1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5FB5-F0D6-4B35-B34E-5F0FD9FA43A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680E-7588-436F-AA91-49B66E3D7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81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5FB5-F0D6-4B35-B34E-5F0FD9FA43A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680E-7588-436F-AA91-49B66E3D7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71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5FB5-F0D6-4B35-B34E-5F0FD9FA43A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680E-7588-436F-AA91-49B66E3D7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0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5FB5-F0D6-4B35-B34E-5F0FD9FA43A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680E-7588-436F-AA91-49B66E3D7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36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5FB5-F0D6-4B35-B34E-5F0FD9FA43A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680E-7588-436F-AA91-49B66E3D7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48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5FB5-F0D6-4B35-B34E-5F0FD9FA43A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680E-7588-436F-AA91-49B66E3D7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57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5FB5-F0D6-4B35-B34E-5F0FD9FA43A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680E-7588-436F-AA91-49B66E3D7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76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7BF5FB5-F0D6-4B35-B34E-5F0FD9FA43A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B03680E-7588-436F-AA91-49B66E3D7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469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Cap. X, </a:t>
            </a:r>
            <a:r>
              <a:rPr lang="en-US" sz="8000" dirty="0" err="1"/>
              <a:t>Lec</a:t>
            </a:r>
            <a:r>
              <a:rPr lang="en-US" sz="8000" dirty="0"/>
              <a:t>. III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Latin II (B-4)</a:t>
            </a:r>
          </a:p>
          <a:p>
            <a:r>
              <a:rPr lang="en-US" sz="3200" dirty="0"/>
              <a:t>09/20/19</a:t>
            </a:r>
          </a:p>
        </p:txBody>
      </p:sp>
    </p:spTree>
    <p:extLst>
      <p:ext uri="{BB962C8B-B14F-4D97-AF65-F5344CB8AC3E}">
        <p14:creationId xmlns:p14="http://schemas.microsoft.com/office/powerpoint/2010/main" val="287835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73248-9371-443A-8864-6767C8CE4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104775"/>
            <a:ext cx="11944350" cy="1647825"/>
          </a:xfrm>
        </p:spPr>
        <p:txBody>
          <a:bodyPr>
            <a:normAutofit/>
          </a:bodyPr>
          <a:lstStyle/>
          <a:p>
            <a:r>
              <a:rPr lang="en-US" sz="7200" dirty="0" err="1"/>
              <a:t>Puella</a:t>
            </a:r>
            <a:r>
              <a:rPr lang="en-US" sz="7200" dirty="0"/>
              <a:t> </a:t>
            </a:r>
            <a:r>
              <a:rPr lang="en-US" sz="7200" dirty="0" err="1"/>
              <a:t>laeta</a:t>
            </a:r>
            <a:r>
              <a:rPr lang="en-US" sz="7200" dirty="0"/>
              <a:t> </a:t>
            </a:r>
            <a:r>
              <a:rPr lang="en-US" sz="7200" dirty="0" err="1"/>
              <a:t>rīdet</a:t>
            </a:r>
            <a:r>
              <a:rPr lang="en-US" sz="7200" dirty="0"/>
              <a:t> et </a:t>
            </a:r>
            <a:r>
              <a:rPr lang="en-US" sz="7200" dirty="0" err="1"/>
              <a:t>canit</a:t>
            </a:r>
            <a:r>
              <a:rPr lang="en-US" sz="7200" dirty="0"/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E285D0-3E6C-4619-AA7B-210FB8818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04844" y="1409662"/>
            <a:ext cx="2463181" cy="5299360"/>
          </a:xfrm>
          <a:prstGeom prst="rect">
            <a:avLst/>
          </a:prstGeom>
        </p:spPr>
      </p:pic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1E8AF534-A7D5-4DD0-8692-EB8FECBD2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513" y="4877950"/>
            <a:ext cx="3409950" cy="150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03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E813-9B7A-4CB1-9CEF-227DE56E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4" y="115409"/>
            <a:ext cx="11611992" cy="1518081"/>
          </a:xfrm>
        </p:spPr>
        <p:txBody>
          <a:bodyPr>
            <a:normAutofit/>
          </a:bodyPr>
          <a:lstStyle/>
          <a:p>
            <a:r>
              <a:rPr lang="en-US" sz="6000" dirty="0" err="1"/>
              <a:t>Puerī</a:t>
            </a:r>
            <a:r>
              <a:rPr lang="en-US" sz="6000" dirty="0"/>
              <a:t> </a:t>
            </a:r>
            <a:r>
              <a:rPr lang="en-US" sz="6000" dirty="0" err="1"/>
              <a:t>puellam</a:t>
            </a:r>
            <a:r>
              <a:rPr lang="en-US" sz="6000" dirty="0"/>
              <a:t> </a:t>
            </a:r>
            <a:r>
              <a:rPr lang="en-US" sz="6000" dirty="0" err="1"/>
              <a:t>canere</a:t>
            </a:r>
            <a:r>
              <a:rPr lang="en-US" sz="6000" dirty="0"/>
              <a:t> </a:t>
            </a:r>
            <a:r>
              <a:rPr lang="en-US" sz="6000" dirty="0" err="1"/>
              <a:t>audiunt</a:t>
            </a:r>
            <a:r>
              <a:rPr lang="en-US" sz="6000" dirty="0"/>
              <a:t>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0E5D51-070C-4D6E-89C1-5BF15DFF4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6657" y="1633490"/>
            <a:ext cx="8174273" cy="505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3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E813-9B7A-4CB1-9CEF-227DE56E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04" y="226138"/>
            <a:ext cx="11611992" cy="1518081"/>
          </a:xfrm>
        </p:spPr>
        <p:txBody>
          <a:bodyPr>
            <a:normAutofit fontScale="90000"/>
          </a:bodyPr>
          <a:lstStyle/>
          <a:p>
            <a:r>
              <a:rPr lang="en-US" sz="6000" dirty="0" err="1"/>
              <a:t>Quīntus</a:t>
            </a:r>
            <a:r>
              <a:rPr lang="en-US" sz="6000" dirty="0"/>
              <a:t>: “</a:t>
            </a:r>
            <a:r>
              <a:rPr lang="en-US" sz="6000" dirty="0" err="1"/>
              <a:t>Audī</a:t>
            </a:r>
            <a:r>
              <a:rPr lang="en-US" sz="6000" dirty="0"/>
              <a:t>: </a:t>
            </a:r>
            <a:r>
              <a:rPr lang="en-US" sz="6000" dirty="0" err="1"/>
              <a:t>Iūlia</a:t>
            </a:r>
            <a:r>
              <a:rPr lang="en-US" sz="6000" dirty="0"/>
              <a:t> </a:t>
            </a:r>
            <a:r>
              <a:rPr lang="en-US" sz="6000" dirty="0" err="1"/>
              <a:t>vōcem</a:t>
            </a:r>
            <a:r>
              <a:rPr lang="en-US" sz="6000" dirty="0"/>
              <a:t> </a:t>
            </a:r>
            <a:r>
              <a:rPr lang="en-US" sz="6000" dirty="0" err="1"/>
              <a:t>pulchram</a:t>
            </a:r>
            <a:r>
              <a:rPr lang="en-US" sz="6000" dirty="0"/>
              <a:t> </a:t>
            </a:r>
            <a:r>
              <a:rPr lang="en-US" sz="6000" dirty="0" err="1"/>
              <a:t>habet</a:t>
            </a:r>
            <a:r>
              <a:rPr lang="en-US" sz="6000" dirty="0"/>
              <a:t>.”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0E5D51-070C-4D6E-89C1-5BF15DFF4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6164" y="2040628"/>
            <a:ext cx="7419672" cy="459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7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E813-9B7A-4CB1-9CEF-227DE56E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04" y="226138"/>
            <a:ext cx="11611992" cy="1518081"/>
          </a:xfrm>
        </p:spPr>
        <p:txBody>
          <a:bodyPr>
            <a:normAutofit fontScale="90000"/>
          </a:bodyPr>
          <a:lstStyle/>
          <a:p>
            <a:r>
              <a:rPr lang="en-US" sz="6000" dirty="0" err="1"/>
              <a:t>Mārcus</a:t>
            </a:r>
            <a:r>
              <a:rPr lang="en-US" sz="6000" dirty="0"/>
              <a:t>: “</a:t>
            </a:r>
            <a:r>
              <a:rPr lang="en-US" sz="6000" dirty="0" err="1"/>
              <a:t>Vōx</a:t>
            </a:r>
            <a:r>
              <a:rPr lang="en-US" sz="6000" dirty="0"/>
              <a:t> </a:t>
            </a:r>
            <a:r>
              <a:rPr lang="en-US" sz="6000" dirty="0" err="1"/>
              <a:t>eius</a:t>
            </a:r>
            <a:r>
              <a:rPr lang="en-US" sz="6000" dirty="0"/>
              <a:t> </a:t>
            </a:r>
            <a:r>
              <a:rPr lang="en-US" sz="6000" dirty="0" err="1"/>
              <a:t>nōn</a:t>
            </a:r>
            <a:r>
              <a:rPr lang="en-US" sz="6000" dirty="0"/>
              <a:t> pulchra </a:t>
            </a:r>
            <a:r>
              <a:rPr lang="en-US" sz="6000" dirty="0" err="1"/>
              <a:t>est</a:t>
            </a:r>
            <a:r>
              <a:rPr lang="en-US" sz="6000" dirty="0"/>
              <a:t>!”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0E5D51-070C-4D6E-89C1-5BF15DFF4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6164" y="2040628"/>
            <a:ext cx="7419672" cy="459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7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38565-B5C8-445C-B829-45044A9FB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675"/>
            <a:ext cx="12077700" cy="1990725"/>
          </a:xfrm>
        </p:spPr>
        <p:txBody>
          <a:bodyPr>
            <a:normAutofit/>
          </a:bodyPr>
          <a:lstStyle/>
          <a:p>
            <a:r>
              <a:rPr lang="en-US" sz="5400" dirty="0" err="1"/>
              <a:t>Canis</a:t>
            </a:r>
            <a:r>
              <a:rPr lang="en-US" sz="5400" dirty="0"/>
              <a:t> </a:t>
            </a:r>
            <a:r>
              <a:rPr lang="en-US" sz="5400" dirty="0" err="1"/>
              <a:t>avem</a:t>
            </a:r>
            <a:r>
              <a:rPr lang="en-US" sz="5400" dirty="0"/>
              <a:t> </a:t>
            </a:r>
            <a:r>
              <a:rPr lang="en-US" sz="5400" dirty="0" err="1"/>
              <a:t>suprā</a:t>
            </a:r>
            <a:r>
              <a:rPr lang="en-US" sz="5400" dirty="0"/>
              <a:t> </a:t>
            </a:r>
            <a:r>
              <a:rPr lang="en-US" sz="5400" dirty="0" err="1"/>
              <a:t>sē</a:t>
            </a:r>
            <a:r>
              <a:rPr lang="en-US" sz="5400" dirty="0"/>
              <a:t> </a:t>
            </a:r>
            <a:r>
              <a:rPr lang="en-US" sz="5400" dirty="0" err="1"/>
              <a:t>volāre</a:t>
            </a:r>
            <a:r>
              <a:rPr lang="en-US" sz="5400" dirty="0"/>
              <a:t> </a:t>
            </a:r>
            <a:r>
              <a:rPr lang="en-US" sz="5400" dirty="0" err="1"/>
              <a:t>videt</a:t>
            </a:r>
            <a:r>
              <a:rPr lang="en-US" sz="5400" dirty="0"/>
              <a:t> </a:t>
            </a:r>
            <a:r>
              <a:rPr lang="en-US" sz="5400" dirty="0" err="1"/>
              <a:t>eamque</a:t>
            </a:r>
            <a:r>
              <a:rPr lang="en-US" sz="5400" dirty="0"/>
              <a:t> </a:t>
            </a:r>
            <a:r>
              <a:rPr lang="en-US" sz="5400" dirty="0" err="1"/>
              <a:t>capere</a:t>
            </a:r>
            <a:r>
              <a:rPr lang="en-US" sz="5400" dirty="0"/>
              <a:t> </a:t>
            </a:r>
            <a:r>
              <a:rPr lang="en-US" sz="5400" dirty="0" err="1"/>
              <a:t>vult</a:t>
            </a:r>
            <a:r>
              <a:rPr lang="en-US" sz="5400" dirty="0"/>
              <a:t>…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34A50738-A66C-455F-B7D3-B14FEC9C45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08" y="2579688"/>
            <a:ext cx="5406935" cy="40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04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3B2FB-C6A4-434B-9076-80873B3E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…</a:t>
            </a:r>
            <a:r>
              <a:rPr lang="en-US" sz="6000" dirty="0" err="1"/>
              <a:t>neque</a:t>
            </a:r>
            <a:r>
              <a:rPr lang="en-US" sz="6000" dirty="0"/>
              <a:t> </a:t>
            </a:r>
            <a:r>
              <a:rPr lang="en-US" sz="6000" dirty="0" err="1"/>
              <a:t>potest</a:t>
            </a:r>
            <a:r>
              <a:rPr lang="en-US" sz="6000" dirty="0"/>
              <a:t>.</a:t>
            </a:r>
          </a:p>
        </p:txBody>
      </p:sp>
      <p:pic>
        <p:nvPicPr>
          <p:cNvPr id="2050" name="Picture 2" descr="Image result for dog lying in grass">
            <a:extLst>
              <a:ext uri="{FF2B5EF4-FFF2-40B4-BE49-F238E27FC236}">
                <a16:creationId xmlns:a16="http://schemas.microsoft.com/office/drawing/2014/main" id="{68A23465-17B1-4C61-B9EA-18413CE10B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622" y="1580050"/>
            <a:ext cx="7466108" cy="492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86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98761-BBF1-4252-9014-4FD16F0A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33165"/>
            <a:ext cx="10353762" cy="1446885"/>
          </a:xfrm>
        </p:spPr>
        <p:txBody>
          <a:bodyPr>
            <a:normAutofit/>
          </a:bodyPr>
          <a:lstStyle/>
          <a:p>
            <a:r>
              <a:rPr lang="en-US" sz="6600" dirty="0" err="1"/>
              <a:t>Canis</a:t>
            </a:r>
            <a:r>
              <a:rPr lang="en-US" sz="6600" dirty="0"/>
              <a:t> </a:t>
            </a:r>
            <a:r>
              <a:rPr lang="en-US" sz="6600" dirty="0" err="1"/>
              <a:t>īrāta</a:t>
            </a:r>
            <a:r>
              <a:rPr lang="en-US" sz="6600" dirty="0"/>
              <a:t> </a:t>
            </a:r>
            <a:r>
              <a:rPr lang="en-US" sz="6600" dirty="0" err="1" smtClean="0"/>
              <a:t>lātrat</a:t>
            </a:r>
            <a:r>
              <a:rPr lang="en-US" sz="6600" dirty="0" smtClean="0"/>
              <a:t>!</a:t>
            </a:r>
            <a:endParaRPr lang="en-US" sz="6600" dirty="0"/>
          </a:p>
        </p:txBody>
      </p:sp>
      <p:pic>
        <p:nvPicPr>
          <p:cNvPr id="3074" name="Picture 2" descr="Image result for dog barking gif">
            <a:extLst>
              <a:ext uri="{FF2B5EF4-FFF2-40B4-BE49-F238E27FC236}">
                <a16:creationId xmlns:a16="http://schemas.microsoft.com/office/drawing/2014/main" id="{043F5029-EE60-4810-B5B9-673D94CF24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698" y="1922950"/>
            <a:ext cx="5210446" cy="454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BD80BD-0E24-432C-A24A-1565D324C8CD}"/>
              </a:ext>
            </a:extLst>
          </p:cNvPr>
          <p:cNvSpPr txBox="1"/>
          <p:nvPr/>
        </p:nvSpPr>
        <p:spPr>
          <a:xfrm rot="1822620">
            <a:off x="2237172" y="2987460"/>
            <a:ext cx="3529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/>
              <a:t>Baubau</a:t>
            </a:r>
            <a:r>
              <a:rPr lang="en-US" sz="7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01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98761-BBF1-4252-9014-4FD16F0A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33165"/>
            <a:ext cx="10353762" cy="1446885"/>
          </a:xfrm>
        </p:spPr>
        <p:txBody>
          <a:bodyPr>
            <a:normAutofit/>
          </a:bodyPr>
          <a:lstStyle/>
          <a:p>
            <a:r>
              <a:rPr lang="en-US" sz="6600" dirty="0" err="1"/>
              <a:t>Eius</a:t>
            </a:r>
            <a:r>
              <a:rPr lang="en-US" sz="6600" dirty="0"/>
              <a:t> </a:t>
            </a:r>
            <a:r>
              <a:rPr lang="en-US" sz="6600" dirty="0" err="1"/>
              <a:t>vōx</a:t>
            </a:r>
            <a:r>
              <a:rPr lang="en-US" sz="6600" dirty="0"/>
              <a:t> pulchra </a:t>
            </a:r>
            <a:r>
              <a:rPr lang="en-US" sz="6600" dirty="0" err="1"/>
              <a:t>nōn</a:t>
            </a:r>
            <a:r>
              <a:rPr lang="en-US" sz="6600" dirty="0"/>
              <a:t> </a:t>
            </a:r>
            <a:r>
              <a:rPr lang="en-US" sz="6600" dirty="0" err="1"/>
              <a:t>est</a:t>
            </a:r>
            <a:r>
              <a:rPr lang="en-US" sz="6600" dirty="0"/>
              <a:t>!</a:t>
            </a:r>
          </a:p>
        </p:txBody>
      </p:sp>
      <p:pic>
        <p:nvPicPr>
          <p:cNvPr id="3074" name="Picture 2" descr="Image result for dog barking gif">
            <a:extLst>
              <a:ext uri="{FF2B5EF4-FFF2-40B4-BE49-F238E27FC236}">
                <a16:creationId xmlns:a16="http://schemas.microsoft.com/office/drawing/2014/main" id="{043F5029-EE60-4810-B5B9-673D94CF24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09" y="4076700"/>
            <a:ext cx="2772133" cy="241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BD80BD-0E24-432C-A24A-1565D324C8CD}"/>
              </a:ext>
            </a:extLst>
          </p:cNvPr>
          <p:cNvSpPr txBox="1"/>
          <p:nvPr/>
        </p:nvSpPr>
        <p:spPr>
          <a:xfrm rot="1822620">
            <a:off x="1237047" y="3692309"/>
            <a:ext cx="3529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/>
              <a:t>Baubau</a:t>
            </a:r>
            <a:r>
              <a:rPr lang="en-US" sz="7200" dirty="0"/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265AEA-A596-4CBA-BF79-A9708F446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870" y="1495425"/>
            <a:ext cx="2772133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7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98761-BBF1-4252-9014-4FD16F0A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33165"/>
            <a:ext cx="10353762" cy="1446885"/>
          </a:xfrm>
        </p:spPr>
        <p:txBody>
          <a:bodyPr>
            <a:normAutofit/>
          </a:bodyPr>
          <a:lstStyle/>
          <a:p>
            <a:r>
              <a:rPr lang="en-US" sz="7200" dirty="0" err="1"/>
              <a:t>Canis</a:t>
            </a:r>
            <a:r>
              <a:rPr lang="en-US" sz="7200" dirty="0"/>
              <a:t> </a:t>
            </a:r>
            <a:r>
              <a:rPr lang="en-US" sz="7200" dirty="0" err="1"/>
              <a:t>canere</a:t>
            </a:r>
            <a:r>
              <a:rPr lang="en-US" sz="7200" dirty="0"/>
              <a:t> </a:t>
            </a:r>
            <a:r>
              <a:rPr lang="en-US" sz="7200" dirty="0" err="1"/>
              <a:t>nōn</a:t>
            </a:r>
            <a:r>
              <a:rPr lang="en-US" sz="7200" dirty="0"/>
              <a:t> </a:t>
            </a:r>
            <a:r>
              <a:rPr lang="en-US" sz="7200" dirty="0" err="1"/>
              <a:t>potest</a:t>
            </a:r>
            <a:r>
              <a:rPr lang="en-US" sz="7200" dirty="0"/>
              <a:t>!</a:t>
            </a:r>
          </a:p>
        </p:txBody>
      </p:sp>
      <p:pic>
        <p:nvPicPr>
          <p:cNvPr id="3074" name="Picture 2" descr="Image result for dog barking gif">
            <a:extLst>
              <a:ext uri="{FF2B5EF4-FFF2-40B4-BE49-F238E27FC236}">
                <a16:creationId xmlns:a16="http://schemas.microsoft.com/office/drawing/2014/main" id="{043F5029-EE60-4810-B5B9-673D94CF24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09" y="4076700"/>
            <a:ext cx="2772133" cy="241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BD80BD-0E24-432C-A24A-1565D324C8CD}"/>
              </a:ext>
            </a:extLst>
          </p:cNvPr>
          <p:cNvSpPr txBox="1"/>
          <p:nvPr/>
        </p:nvSpPr>
        <p:spPr>
          <a:xfrm rot="1822620">
            <a:off x="1237047" y="3692309"/>
            <a:ext cx="3529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/>
              <a:t>Baubau</a:t>
            </a:r>
            <a:r>
              <a:rPr lang="en-US" sz="7200" dirty="0"/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265AEA-A596-4CBA-BF79-A9708F446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870" y="1495425"/>
            <a:ext cx="2772133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2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98761-BBF1-4252-9014-4FD16F0A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33165"/>
            <a:ext cx="10353762" cy="1446885"/>
          </a:xfrm>
        </p:spPr>
        <p:txBody>
          <a:bodyPr>
            <a:normAutofit/>
          </a:bodyPr>
          <a:lstStyle/>
          <a:p>
            <a:r>
              <a:rPr lang="en-US" sz="7200" dirty="0" err="1"/>
              <a:t>Avēs</a:t>
            </a:r>
            <a:r>
              <a:rPr lang="en-US" sz="7200" dirty="0"/>
              <a:t> </a:t>
            </a:r>
            <a:r>
              <a:rPr lang="en-US" sz="7200" dirty="0" err="1"/>
              <a:t>canere</a:t>
            </a:r>
            <a:r>
              <a:rPr lang="en-US" sz="7200" dirty="0"/>
              <a:t> </a:t>
            </a:r>
            <a:r>
              <a:rPr lang="en-US" sz="7200" dirty="0" err="1"/>
              <a:t>possunt</a:t>
            </a:r>
            <a:r>
              <a:rPr lang="en-US" sz="7200" dirty="0"/>
              <a:t>.</a:t>
            </a:r>
          </a:p>
        </p:txBody>
      </p:sp>
      <p:pic>
        <p:nvPicPr>
          <p:cNvPr id="4098" name="Picture 2" descr="Image result for bird singing gif">
            <a:extLst>
              <a:ext uri="{FF2B5EF4-FFF2-40B4-BE49-F238E27FC236}">
                <a16:creationId xmlns:a16="http://schemas.microsoft.com/office/drawing/2014/main" id="{9FDD04A9-571C-400A-A8F8-668D664C2D6E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579" y="2036763"/>
            <a:ext cx="3896867" cy="40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bird singing gif">
            <a:extLst>
              <a:ext uri="{FF2B5EF4-FFF2-40B4-BE49-F238E27FC236}">
                <a16:creationId xmlns:a16="http://schemas.microsoft.com/office/drawing/2014/main" id="{F874A483-B16B-491B-AB71-CFDC87D975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047" y="1760691"/>
            <a:ext cx="20955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lated image">
            <a:extLst>
              <a:ext uri="{FF2B5EF4-FFF2-40B4-BE49-F238E27FC236}">
                <a16:creationId xmlns:a16="http://schemas.microsoft.com/office/drawing/2014/main" id="{497FA41D-D8C5-487E-BF3F-7CBA726D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6" y="258662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3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oman garden with tre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025" y="-581025"/>
            <a:ext cx="13335000" cy="1000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>
                <a:ln w="12700">
                  <a:solidFill>
                    <a:schemeClr val="bg1">
                      <a:alpha val="0"/>
                    </a:schemeClr>
                  </a:solidFill>
                </a:ln>
              </a:rPr>
              <a:t>Mārcus et </a:t>
            </a:r>
            <a:r>
              <a:rPr lang="en-US" sz="6600" dirty="0" err="1">
                <a:ln w="12700">
                  <a:solidFill>
                    <a:schemeClr val="bg1">
                      <a:alpha val="0"/>
                    </a:schemeClr>
                  </a:solidFill>
                </a:ln>
              </a:rPr>
              <a:t>Quīntus</a:t>
            </a:r>
            <a:r>
              <a:rPr lang="en-US" sz="6600" dirty="0">
                <a:ln w="12700">
                  <a:solidFill>
                    <a:schemeClr val="bg1">
                      <a:alpha val="0"/>
                    </a:schemeClr>
                  </a:solidFill>
                </a:ln>
              </a:rPr>
              <a:t> et </a:t>
            </a:r>
            <a:r>
              <a:rPr lang="en-US" sz="6600" dirty="0" err="1">
                <a:ln w="12700">
                  <a:solidFill>
                    <a:schemeClr val="bg1">
                      <a:alpha val="0"/>
                    </a:schemeClr>
                  </a:solidFill>
                </a:ln>
              </a:rPr>
              <a:t>Iūlia</a:t>
            </a:r>
            <a:r>
              <a:rPr lang="en-US" sz="6600" dirty="0">
                <a:ln w="12700">
                  <a:solidFill>
                    <a:schemeClr val="bg1">
                      <a:alpha val="0"/>
                    </a:schemeClr>
                  </a:solidFill>
                </a:ln>
              </a:rPr>
              <a:t> in </a:t>
            </a:r>
            <a:r>
              <a:rPr lang="en-US" sz="6600" dirty="0" err="1">
                <a:ln w="12700">
                  <a:solidFill>
                    <a:schemeClr val="bg1">
                      <a:alpha val="0"/>
                    </a:schemeClr>
                  </a:solidFill>
                </a:ln>
              </a:rPr>
              <a:t>hortō</a:t>
            </a:r>
            <a:r>
              <a:rPr lang="en-US" sz="6600" dirty="0">
                <a:ln w="12700">
                  <a:solidFill>
                    <a:schemeClr val="bg1">
                      <a:alpha val="0"/>
                    </a:schemeClr>
                  </a:solidFill>
                </a:ln>
              </a:rPr>
              <a:t> </a:t>
            </a:r>
            <a:r>
              <a:rPr lang="en-US" sz="6600" dirty="0" err="1">
                <a:ln w="12700">
                  <a:solidFill>
                    <a:schemeClr val="bg1">
                      <a:alpha val="0"/>
                    </a:schemeClr>
                  </a:solidFill>
                </a:ln>
              </a:rPr>
              <a:t>sunt</a:t>
            </a:r>
            <a:r>
              <a:rPr lang="en-US" sz="6600" dirty="0">
                <a:ln w="12700">
                  <a:solidFill>
                    <a:schemeClr val="bg1">
                      <a:alpha val="0"/>
                    </a:schemeClr>
                  </a:solidFill>
                </a:ln>
              </a:rPr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3482721"/>
            <a:ext cx="4486656" cy="2813304"/>
          </a:xfrm>
        </p:spPr>
      </p:pic>
    </p:spTree>
    <p:extLst>
      <p:ext uri="{BB962C8B-B14F-4D97-AF65-F5344CB8AC3E}">
        <p14:creationId xmlns:p14="http://schemas.microsoft.com/office/powerpoint/2010/main" val="330884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6DB2D-E6FD-4CC9-86AD-36820DE9B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59798"/>
            <a:ext cx="10353762" cy="1420252"/>
          </a:xfrm>
        </p:spPr>
        <p:txBody>
          <a:bodyPr>
            <a:normAutofit fontScale="90000"/>
          </a:bodyPr>
          <a:lstStyle/>
          <a:p>
            <a:r>
              <a:rPr lang="en-US" sz="6600" dirty="0" err="1"/>
              <a:t>Piscēs</a:t>
            </a:r>
            <a:r>
              <a:rPr lang="en-US" sz="6600" dirty="0"/>
              <a:t> </a:t>
            </a:r>
            <a:r>
              <a:rPr lang="en-US" sz="6600" dirty="0" err="1"/>
              <a:t>nōn</a:t>
            </a:r>
            <a:r>
              <a:rPr lang="en-US" sz="6600" dirty="0"/>
              <a:t> </a:t>
            </a:r>
            <a:r>
              <a:rPr lang="en-US" sz="6600" dirty="0" err="1"/>
              <a:t>possunt</a:t>
            </a:r>
            <a:r>
              <a:rPr lang="en-US" sz="6600" dirty="0"/>
              <a:t>, </a:t>
            </a:r>
            <a:r>
              <a:rPr lang="en-US" sz="6600" dirty="0" err="1"/>
              <a:t>quia</a:t>
            </a:r>
            <a:r>
              <a:rPr lang="en-US" sz="6600" dirty="0"/>
              <a:t> </a:t>
            </a:r>
            <a:r>
              <a:rPr lang="en-US" sz="6600" dirty="0" err="1"/>
              <a:t>vōcēs</a:t>
            </a:r>
            <a:r>
              <a:rPr lang="en-US" sz="6600" dirty="0"/>
              <a:t> </a:t>
            </a:r>
            <a:r>
              <a:rPr lang="en-US" sz="6600" dirty="0" err="1"/>
              <a:t>nōn</a:t>
            </a:r>
            <a:r>
              <a:rPr lang="en-US" sz="6600" dirty="0"/>
              <a:t> </a:t>
            </a:r>
            <a:r>
              <a:rPr lang="en-US" sz="6600" dirty="0" err="1"/>
              <a:t>habent</a:t>
            </a:r>
            <a:r>
              <a:rPr lang="en-US" sz="6600" dirty="0"/>
              <a:t>.</a:t>
            </a:r>
          </a:p>
        </p:txBody>
      </p:sp>
      <p:pic>
        <p:nvPicPr>
          <p:cNvPr id="7170" name="Picture 2" descr="Image result for fish blubbing gif">
            <a:extLst>
              <a:ext uri="{FF2B5EF4-FFF2-40B4-BE49-F238E27FC236}">
                <a16:creationId xmlns:a16="http://schemas.microsoft.com/office/drawing/2014/main" id="{856C0082-412F-421C-B112-84B878697C78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157" y="2371155"/>
            <a:ext cx="3333043" cy="40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67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C48A5-1282-4CF6-88FD-C4B5FB9E6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8" y="0"/>
            <a:ext cx="11887199" cy="1580050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Cum </a:t>
            </a:r>
            <a:r>
              <a:rPr lang="en-US" sz="5400" dirty="0" err="1"/>
              <a:t>aquila</a:t>
            </a:r>
            <a:r>
              <a:rPr lang="en-US" sz="5400" dirty="0"/>
              <a:t> </a:t>
            </a:r>
            <a:r>
              <a:rPr lang="en-US" sz="5400" dirty="0" err="1"/>
              <a:t>suprā</a:t>
            </a:r>
            <a:r>
              <a:rPr lang="en-US" sz="5400" dirty="0"/>
              <a:t> </a:t>
            </a:r>
            <a:r>
              <a:rPr lang="en-US" sz="5400" dirty="0" err="1"/>
              <a:t>hortum</a:t>
            </a:r>
            <a:r>
              <a:rPr lang="en-US" sz="5400" dirty="0"/>
              <a:t> </a:t>
            </a:r>
            <a:r>
              <a:rPr lang="en-US" sz="5400" dirty="0" err="1"/>
              <a:t>volat</a:t>
            </a:r>
            <a:r>
              <a:rPr lang="en-US" sz="5400" dirty="0"/>
              <a:t> et </a:t>
            </a:r>
            <a:r>
              <a:rPr lang="en-US" sz="5400" dirty="0" err="1"/>
              <a:t>cibum</a:t>
            </a:r>
            <a:r>
              <a:rPr lang="en-US" sz="5400" dirty="0"/>
              <a:t> </a:t>
            </a:r>
            <a:r>
              <a:rPr lang="en-US" sz="5400" dirty="0" err="1"/>
              <a:t>quaerit</a:t>
            </a:r>
            <a:r>
              <a:rPr lang="en-US" sz="5400" dirty="0"/>
              <a:t>…</a:t>
            </a:r>
          </a:p>
        </p:txBody>
      </p:sp>
      <p:pic>
        <p:nvPicPr>
          <p:cNvPr id="8194" name="Picture 2" descr="Image result for eagle flying gif">
            <a:extLst>
              <a:ext uri="{FF2B5EF4-FFF2-40B4-BE49-F238E27FC236}">
                <a16:creationId xmlns:a16="http://schemas.microsoft.com/office/drawing/2014/main" id="{2A4A5F77-304A-414A-BDAB-4E8BC2C7662C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084" y="1702506"/>
            <a:ext cx="7341832" cy="49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89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3C39C-4FEA-4F6A-8E35-5B6E54813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" y="106531"/>
            <a:ext cx="12094346" cy="1625917"/>
          </a:xfrm>
        </p:spPr>
        <p:txBody>
          <a:bodyPr>
            <a:noAutofit/>
          </a:bodyPr>
          <a:lstStyle/>
          <a:p>
            <a:r>
              <a:rPr lang="en-US" sz="5400" dirty="0" err="1"/>
              <a:t>Parvae</a:t>
            </a:r>
            <a:r>
              <a:rPr lang="en-US" sz="5400" dirty="0"/>
              <a:t> </a:t>
            </a:r>
            <a:r>
              <a:rPr lang="en-US" sz="5400" dirty="0" err="1"/>
              <a:t>avēs</a:t>
            </a:r>
            <a:r>
              <a:rPr lang="en-US" sz="5400" dirty="0"/>
              <a:t> </a:t>
            </a:r>
            <a:r>
              <a:rPr lang="en-US" sz="5400" dirty="0" err="1"/>
              <a:t>canere</a:t>
            </a:r>
            <a:r>
              <a:rPr lang="en-US" sz="5400" dirty="0"/>
              <a:t> </a:t>
            </a:r>
            <a:r>
              <a:rPr lang="en-US" sz="5400" dirty="0" err="1"/>
              <a:t>nōn</a:t>
            </a:r>
            <a:r>
              <a:rPr lang="en-US" sz="5400" dirty="0"/>
              <a:t> </a:t>
            </a:r>
            <a:r>
              <a:rPr lang="en-US" sz="5400" dirty="0" err="1"/>
              <a:t>audent</a:t>
            </a:r>
            <a:r>
              <a:rPr lang="en-US" sz="5400" dirty="0"/>
              <a:t>, et inter folia </a:t>
            </a:r>
            <a:r>
              <a:rPr lang="en-US" sz="5400" dirty="0" err="1"/>
              <a:t>arborum</a:t>
            </a:r>
            <a:r>
              <a:rPr lang="en-US" sz="5400" dirty="0"/>
              <a:t> </a:t>
            </a:r>
            <a:r>
              <a:rPr lang="en-US" sz="5400" dirty="0" err="1"/>
              <a:t>sē</a:t>
            </a:r>
            <a:r>
              <a:rPr lang="en-US" sz="5400" dirty="0"/>
              <a:t> </a:t>
            </a:r>
            <a:r>
              <a:rPr lang="en-US" sz="5400" dirty="0" err="1"/>
              <a:t>occultant</a:t>
            </a:r>
            <a:r>
              <a:rPr lang="en-US" sz="5400" dirty="0"/>
              <a:t>.</a:t>
            </a:r>
          </a:p>
        </p:txBody>
      </p:sp>
      <p:pic>
        <p:nvPicPr>
          <p:cNvPr id="9218" name="Picture 2" descr="Image result for birds hiding in leaves">
            <a:extLst>
              <a:ext uri="{FF2B5EF4-FFF2-40B4-BE49-F238E27FC236}">
                <a16:creationId xmlns:a16="http://schemas.microsoft.com/office/drawing/2014/main" id="{D00F01F7-8BF0-437D-BCD3-710466C394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51" y="2433299"/>
            <a:ext cx="4059237" cy="40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birds hiding in leaves">
            <a:extLst>
              <a:ext uri="{FF2B5EF4-FFF2-40B4-BE49-F238E27FC236}">
                <a16:creationId xmlns:a16="http://schemas.microsoft.com/office/drawing/2014/main" id="{59483B01-EB13-440E-AB64-72FFF8703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2433299"/>
            <a:ext cx="68580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0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3C39C-4FEA-4F6A-8E35-5B6E54813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" y="106531"/>
            <a:ext cx="12094346" cy="1625917"/>
          </a:xfrm>
        </p:spPr>
        <p:txBody>
          <a:bodyPr>
            <a:noAutofit/>
          </a:bodyPr>
          <a:lstStyle/>
          <a:p>
            <a:r>
              <a:rPr lang="en-US" sz="6000" dirty="0" err="1"/>
              <a:t>Itaque</a:t>
            </a:r>
            <a:r>
              <a:rPr lang="en-US" sz="6000" dirty="0"/>
              <a:t> </a:t>
            </a:r>
            <a:r>
              <a:rPr lang="en-US" sz="6000" dirty="0" err="1"/>
              <a:t>aquila</a:t>
            </a:r>
            <a:r>
              <a:rPr lang="en-US" sz="6000" dirty="0"/>
              <a:t> </a:t>
            </a:r>
            <a:r>
              <a:rPr lang="en-US" sz="6000" dirty="0" err="1"/>
              <a:t>eās</a:t>
            </a:r>
            <a:r>
              <a:rPr lang="en-US" sz="6000" dirty="0"/>
              <a:t> </a:t>
            </a:r>
            <a:r>
              <a:rPr lang="en-US" sz="6000" dirty="0" err="1"/>
              <a:t>reperīre</a:t>
            </a:r>
            <a:r>
              <a:rPr lang="en-US" sz="6000" dirty="0"/>
              <a:t> </a:t>
            </a:r>
            <a:r>
              <a:rPr lang="en-US" sz="6000" dirty="0" err="1"/>
              <a:t>nōn</a:t>
            </a:r>
            <a:r>
              <a:rPr lang="en-US" sz="6000" dirty="0"/>
              <a:t> </a:t>
            </a:r>
            <a:r>
              <a:rPr lang="en-US" sz="6000" dirty="0" err="1"/>
              <a:t>potest</a:t>
            </a:r>
            <a:r>
              <a:rPr lang="en-US" sz="6000" dirty="0"/>
              <a:t>.</a:t>
            </a:r>
          </a:p>
        </p:txBody>
      </p:sp>
      <p:pic>
        <p:nvPicPr>
          <p:cNvPr id="9218" name="Picture 2" descr="Image result for birds hiding in leaves">
            <a:extLst>
              <a:ext uri="{FF2B5EF4-FFF2-40B4-BE49-F238E27FC236}">
                <a16:creationId xmlns:a16="http://schemas.microsoft.com/office/drawing/2014/main" id="{D00F01F7-8BF0-437D-BCD3-710466C394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83" y="3836114"/>
            <a:ext cx="2578878" cy="257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birds hiding in leaves">
            <a:extLst>
              <a:ext uri="{FF2B5EF4-FFF2-40B4-BE49-F238E27FC236}">
                <a16:creationId xmlns:a16="http://schemas.microsoft.com/office/drawing/2014/main" id="{59483B01-EB13-440E-AB64-72FFF8703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55" y="4429957"/>
            <a:ext cx="3491270" cy="207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confused eagle">
            <a:extLst>
              <a:ext uri="{FF2B5EF4-FFF2-40B4-BE49-F238E27FC236}">
                <a16:creationId xmlns:a16="http://schemas.microsoft.com/office/drawing/2014/main" id="{7139CE97-6E32-40FD-B8A6-7015100FE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89" y="1534473"/>
            <a:ext cx="4586064" cy="305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bird in leaves">
            <a:extLst>
              <a:ext uri="{FF2B5EF4-FFF2-40B4-BE49-F238E27FC236}">
                <a16:creationId xmlns:a16="http://schemas.microsoft.com/office/drawing/2014/main" id="{E2619606-BD86-40E9-8093-62E23C847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4755467"/>
            <a:ext cx="2924175" cy="186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3C39C-4FEA-4F6A-8E35-5B6E54813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" y="106531"/>
            <a:ext cx="12094346" cy="1625917"/>
          </a:xfrm>
        </p:spPr>
        <p:txBody>
          <a:bodyPr>
            <a:noAutofit/>
          </a:bodyPr>
          <a:lstStyle/>
          <a:p>
            <a:r>
              <a:rPr lang="en-US" sz="6000" dirty="0" err="1"/>
              <a:t>Neque</a:t>
            </a:r>
            <a:r>
              <a:rPr lang="en-US" sz="6000" dirty="0"/>
              <a:t> </a:t>
            </a:r>
            <a:r>
              <a:rPr lang="en-US" sz="6000" dirty="0" err="1"/>
              <a:t>avēs</a:t>
            </a:r>
            <a:r>
              <a:rPr lang="en-US" sz="6000" dirty="0"/>
              <a:t> </a:t>
            </a:r>
            <a:r>
              <a:rPr lang="en-US" sz="6000" dirty="0" err="1"/>
              <a:t>neque</a:t>
            </a:r>
            <a:r>
              <a:rPr lang="en-US" sz="6000" dirty="0"/>
              <a:t> </a:t>
            </a:r>
            <a:r>
              <a:rPr lang="en-US" sz="6000" dirty="0" err="1"/>
              <a:t>nīdī</a:t>
            </a:r>
            <a:r>
              <a:rPr lang="en-US" sz="6000" dirty="0"/>
              <a:t> avium ab </a:t>
            </a:r>
            <a:r>
              <a:rPr lang="en-US" sz="6000" dirty="0" err="1"/>
              <a:t>aquilā</a:t>
            </a:r>
            <a:r>
              <a:rPr lang="en-US" sz="6000" dirty="0"/>
              <a:t> </a:t>
            </a:r>
            <a:r>
              <a:rPr lang="en-US" sz="6000" dirty="0" err="1"/>
              <a:t>reperīrī</a:t>
            </a:r>
            <a:r>
              <a:rPr lang="en-US" sz="6000" dirty="0"/>
              <a:t> </a:t>
            </a:r>
            <a:r>
              <a:rPr lang="en-US" sz="6000" dirty="0" err="1"/>
              <a:t>possunt</a:t>
            </a:r>
            <a:r>
              <a:rPr lang="en-US" sz="6000" dirty="0"/>
              <a:t>…</a:t>
            </a:r>
          </a:p>
        </p:txBody>
      </p:sp>
      <p:pic>
        <p:nvPicPr>
          <p:cNvPr id="9218" name="Picture 2" descr="Image result for birds hiding in leaves">
            <a:extLst>
              <a:ext uri="{FF2B5EF4-FFF2-40B4-BE49-F238E27FC236}">
                <a16:creationId xmlns:a16="http://schemas.microsoft.com/office/drawing/2014/main" id="{D00F01F7-8BF0-437D-BCD3-710466C394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4" y="4113585"/>
            <a:ext cx="2578878" cy="257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birds hiding in leaves">
            <a:extLst>
              <a:ext uri="{FF2B5EF4-FFF2-40B4-BE49-F238E27FC236}">
                <a16:creationId xmlns:a16="http://schemas.microsoft.com/office/drawing/2014/main" id="{59483B01-EB13-440E-AB64-72FFF8703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55" y="4429957"/>
            <a:ext cx="3491270" cy="207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confused eagle">
            <a:extLst>
              <a:ext uri="{FF2B5EF4-FFF2-40B4-BE49-F238E27FC236}">
                <a16:creationId xmlns:a16="http://schemas.microsoft.com/office/drawing/2014/main" id="{7139CE97-6E32-40FD-B8A6-7015100FE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1978192"/>
            <a:ext cx="3714926" cy="24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bird in leaves">
            <a:extLst>
              <a:ext uri="{FF2B5EF4-FFF2-40B4-BE49-F238E27FC236}">
                <a16:creationId xmlns:a16="http://schemas.microsoft.com/office/drawing/2014/main" id="{E2619606-BD86-40E9-8093-62E23C847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4755467"/>
            <a:ext cx="2924175" cy="186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birds nests">
            <a:extLst>
              <a:ext uri="{FF2B5EF4-FFF2-40B4-BE49-F238E27FC236}">
                <a16:creationId xmlns:a16="http://schemas.microsoft.com/office/drawing/2014/main" id="{7BAD69C8-B761-4E37-B3AA-064846D5E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7" y="2086585"/>
            <a:ext cx="2924175" cy="193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birds nests">
            <a:extLst>
              <a:ext uri="{FF2B5EF4-FFF2-40B4-BE49-F238E27FC236}">
                <a16:creationId xmlns:a16="http://schemas.microsoft.com/office/drawing/2014/main" id="{47C2A4C7-1DC0-48DB-8E30-00F73914A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15" y="2043068"/>
            <a:ext cx="3450861" cy="207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07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3C39C-4FEA-4F6A-8E35-5B6E54813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" y="106531"/>
            <a:ext cx="12094346" cy="1625917"/>
          </a:xfrm>
        </p:spPr>
        <p:txBody>
          <a:bodyPr>
            <a:noAutofit/>
          </a:bodyPr>
          <a:lstStyle/>
          <a:p>
            <a:r>
              <a:rPr lang="en-US" sz="6000" dirty="0"/>
              <a:t>Quod </a:t>
            </a:r>
            <a:r>
              <a:rPr lang="en-US" sz="6000" dirty="0" err="1"/>
              <a:t>rāmīs</a:t>
            </a:r>
            <a:r>
              <a:rPr lang="en-US" sz="6000" dirty="0"/>
              <a:t> et </a:t>
            </a:r>
            <a:r>
              <a:rPr lang="en-US" sz="6000" dirty="0" err="1"/>
              <a:t>foliīs</a:t>
            </a:r>
            <a:r>
              <a:rPr lang="en-US" sz="6000" dirty="0"/>
              <a:t> </a:t>
            </a:r>
            <a:r>
              <a:rPr lang="en-US" sz="6000" dirty="0" err="1"/>
              <a:t>occultantur</a:t>
            </a:r>
            <a:r>
              <a:rPr lang="en-US" sz="6000" dirty="0"/>
              <a:t>.</a:t>
            </a:r>
          </a:p>
        </p:txBody>
      </p:sp>
      <p:pic>
        <p:nvPicPr>
          <p:cNvPr id="9218" name="Picture 2" descr="Image result for birds hiding in leaves">
            <a:extLst>
              <a:ext uri="{FF2B5EF4-FFF2-40B4-BE49-F238E27FC236}">
                <a16:creationId xmlns:a16="http://schemas.microsoft.com/office/drawing/2014/main" id="{D00F01F7-8BF0-437D-BCD3-710466C394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4" y="4113585"/>
            <a:ext cx="2578878" cy="257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birds hiding in leaves">
            <a:extLst>
              <a:ext uri="{FF2B5EF4-FFF2-40B4-BE49-F238E27FC236}">
                <a16:creationId xmlns:a16="http://schemas.microsoft.com/office/drawing/2014/main" id="{59483B01-EB13-440E-AB64-72FFF8703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55" y="4429957"/>
            <a:ext cx="3491270" cy="207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confused eagle">
            <a:extLst>
              <a:ext uri="{FF2B5EF4-FFF2-40B4-BE49-F238E27FC236}">
                <a16:creationId xmlns:a16="http://schemas.microsoft.com/office/drawing/2014/main" id="{7139CE97-6E32-40FD-B8A6-7015100FE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1978192"/>
            <a:ext cx="3714926" cy="24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bird in leaves">
            <a:extLst>
              <a:ext uri="{FF2B5EF4-FFF2-40B4-BE49-F238E27FC236}">
                <a16:creationId xmlns:a16="http://schemas.microsoft.com/office/drawing/2014/main" id="{E2619606-BD86-40E9-8093-62E23C847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4755467"/>
            <a:ext cx="2924175" cy="186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birds nests">
            <a:extLst>
              <a:ext uri="{FF2B5EF4-FFF2-40B4-BE49-F238E27FC236}">
                <a16:creationId xmlns:a16="http://schemas.microsoft.com/office/drawing/2014/main" id="{7BAD69C8-B761-4E37-B3AA-064846D5E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7" y="2086585"/>
            <a:ext cx="2924175" cy="193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birds nests">
            <a:extLst>
              <a:ext uri="{FF2B5EF4-FFF2-40B4-BE49-F238E27FC236}">
                <a16:creationId xmlns:a16="http://schemas.microsoft.com/office/drawing/2014/main" id="{47C2A4C7-1DC0-48DB-8E30-00F73914A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15" y="2043068"/>
            <a:ext cx="3450861" cy="207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39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46DAD-D209-45AB-A457-997970C6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6" y="0"/>
            <a:ext cx="11931589" cy="1580050"/>
          </a:xfrm>
        </p:spPr>
        <p:txBody>
          <a:bodyPr>
            <a:normAutofit/>
          </a:bodyPr>
          <a:lstStyle/>
          <a:p>
            <a:r>
              <a:rPr lang="en-US" sz="6000" dirty="0" err="1"/>
              <a:t>Mārcus</a:t>
            </a:r>
            <a:r>
              <a:rPr lang="en-US" sz="6000" dirty="0"/>
              <a:t> </a:t>
            </a:r>
            <a:r>
              <a:rPr lang="en-US" sz="6000" dirty="0" err="1"/>
              <a:t>autem</a:t>
            </a:r>
            <a:r>
              <a:rPr lang="en-US" sz="6000" dirty="0"/>
              <a:t> </a:t>
            </a:r>
            <a:r>
              <a:rPr lang="en-US" sz="6000" dirty="0" err="1"/>
              <a:t>nīdum</a:t>
            </a:r>
            <a:r>
              <a:rPr lang="en-US" sz="6000" dirty="0"/>
              <a:t> </a:t>
            </a:r>
            <a:r>
              <a:rPr lang="en-US" sz="6000" dirty="0" err="1"/>
              <a:t>reperit</a:t>
            </a:r>
            <a:r>
              <a:rPr lang="en-US" sz="6000" dirty="0"/>
              <a:t>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B254F9-6F8A-47FE-AB5F-FE3C3AF19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7862" y="1705330"/>
            <a:ext cx="5996276" cy="40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9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83D59-4831-4E0D-B4E6-12A37AB3E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7" y="79899"/>
            <a:ext cx="4375846" cy="3960878"/>
          </a:xfrm>
        </p:spPr>
        <p:txBody>
          <a:bodyPr>
            <a:normAutofit/>
          </a:bodyPr>
          <a:lstStyle/>
          <a:p>
            <a:r>
              <a:rPr lang="en-US" sz="4800" dirty="0"/>
              <a:t>Et </a:t>
            </a:r>
            <a:r>
              <a:rPr lang="en-US" sz="4800" dirty="0" err="1"/>
              <a:t>Quīntum</a:t>
            </a:r>
            <a:r>
              <a:rPr lang="en-US" sz="4800" dirty="0"/>
              <a:t> </a:t>
            </a:r>
            <a:r>
              <a:rPr lang="en-US" sz="4800" dirty="0" err="1"/>
              <a:t>vocat</a:t>
            </a:r>
            <a:r>
              <a:rPr lang="en-US" sz="4800" dirty="0"/>
              <a:t>: </a:t>
            </a:r>
            <a:br>
              <a:rPr lang="en-US" sz="4800" dirty="0"/>
            </a:br>
            <a:r>
              <a:rPr lang="en-US" sz="4800" dirty="0"/>
              <a:t>“</a:t>
            </a:r>
            <a:r>
              <a:rPr lang="en-US" sz="4800" dirty="0" err="1"/>
              <a:t>Venī</a:t>
            </a:r>
            <a:r>
              <a:rPr lang="en-US" sz="4800" dirty="0"/>
              <a:t>, </a:t>
            </a:r>
            <a:r>
              <a:rPr lang="en-US" sz="4800" dirty="0" err="1"/>
              <a:t>Quīnte</a:t>
            </a:r>
            <a:r>
              <a:rPr lang="en-US" sz="4800" dirty="0"/>
              <a:t>! In </a:t>
            </a:r>
            <a:r>
              <a:rPr lang="en-US" sz="4800" dirty="0" err="1"/>
              <a:t>hāc</a:t>
            </a:r>
            <a:r>
              <a:rPr lang="en-US" sz="4800" dirty="0"/>
              <a:t> arbore nidus </a:t>
            </a:r>
            <a:r>
              <a:rPr lang="en-US" sz="4800" dirty="0" err="1"/>
              <a:t>est</a:t>
            </a:r>
            <a:r>
              <a:rPr lang="en-US" sz="4800" dirty="0"/>
              <a:t>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04E474-54BF-4C3C-9522-930183833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7611" y="1695458"/>
            <a:ext cx="7125099" cy="4823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1F36EA-2199-4710-9779-5F105FF99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45" y="4125359"/>
            <a:ext cx="1238019" cy="239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9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E5CA3-FF41-4080-AD4E-294988EFB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20" y="106531"/>
            <a:ext cx="4783030" cy="6751469"/>
          </a:xfrm>
        </p:spPr>
        <p:txBody>
          <a:bodyPr>
            <a:normAutofit/>
          </a:bodyPr>
          <a:lstStyle/>
          <a:p>
            <a:r>
              <a:rPr lang="en-US" sz="4800" dirty="0" err="1"/>
              <a:t>Mārcus</a:t>
            </a:r>
            <a:r>
              <a:rPr lang="en-US" sz="4800" dirty="0"/>
              <a:t>: “Age! </a:t>
            </a:r>
            <a:r>
              <a:rPr lang="en-US" sz="4800" dirty="0" err="1"/>
              <a:t>Ascende</a:t>
            </a:r>
            <a:r>
              <a:rPr lang="en-US" sz="4800" dirty="0"/>
              <a:t> in </a:t>
            </a:r>
            <a:r>
              <a:rPr lang="en-US" sz="4800" dirty="0" err="1"/>
              <a:t>arborem</a:t>
            </a:r>
            <a:r>
              <a:rPr lang="en-US" sz="4800" dirty="0"/>
              <a:t>, </a:t>
            </a:r>
            <a:r>
              <a:rPr lang="en-US" sz="4800" dirty="0" err="1"/>
              <a:t>Quīnte</a:t>
            </a:r>
            <a:r>
              <a:rPr lang="en-US" sz="4800" dirty="0"/>
              <a:t>!”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6F9386-864D-49E7-BBD4-4061ACCF912A}"/>
              </a:ext>
            </a:extLst>
          </p:cNvPr>
          <p:cNvGrpSpPr/>
          <p:nvPr/>
        </p:nvGrpSpPr>
        <p:grpSpPr>
          <a:xfrm>
            <a:off x="4724400" y="106531"/>
            <a:ext cx="7316680" cy="6644938"/>
            <a:chOff x="4905374" y="1547532"/>
            <a:chExt cx="5534026" cy="4929468"/>
          </a:xfrm>
        </p:grpSpPr>
        <p:pic>
          <p:nvPicPr>
            <p:cNvPr id="12290" name="Picture 2" descr="Image result for tree clip art">
              <a:extLst>
                <a:ext uri="{FF2B5EF4-FFF2-40B4-BE49-F238E27FC236}">
                  <a16:creationId xmlns:a16="http://schemas.microsoft.com/office/drawing/2014/main" id="{F9011AAB-0A8B-4B5A-B757-37FE19121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374" y="1547532"/>
              <a:ext cx="5534026" cy="4929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118CD6-82DA-48B4-824E-2E469220B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449" y="4048125"/>
              <a:ext cx="526961" cy="5242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7E1031-0FE5-413F-8DF3-8F92B3CED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4354" y="5715393"/>
              <a:ext cx="614172" cy="6949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854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D90A6-543E-41E2-B1C4-08D02425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571874" cy="6553200"/>
          </a:xfrm>
        </p:spPr>
        <p:txBody>
          <a:bodyPr>
            <a:normAutofit/>
          </a:bodyPr>
          <a:lstStyle/>
          <a:p>
            <a:r>
              <a:rPr lang="en-US" sz="4800" dirty="0" err="1"/>
              <a:t>Quīntus</a:t>
            </a:r>
            <a:r>
              <a:rPr lang="en-US" sz="4800" dirty="0"/>
              <a:t> in </a:t>
            </a:r>
            <a:r>
              <a:rPr lang="en-US" sz="4800" dirty="0" err="1"/>
              <a:t>arborem</a:t>
            </a:r>
            <a:r>
              <a:rPr lang="en-US" sz="4800" dirty="0"/>
              <a:t> </a:t>
            </a:r>
            <a:r>
              <a:rPr lang="en-US" sz="4800" dirty="0" err="1"/>
              <a:t>ascendit</a:t>
            </a:r>
            <a:r>
              <a:rPr lang="en-US" sz="4800" dirty="0"/>
              <a:t>; </a:t>
            </a:r>
            <a:r>
              <a:rPr lang="en-US" sz="4800" dirty="0" err="1"/>
              <a:t>iam</a:t>
            </a:r>
            <a:r>
              <a:rPr lang="en-US" sz="4800" dirty="0"/>
              <a:t> is </a:t>
            </a:r>
            <a:r>
              <a:rPr lang="en-US" sz="4800" dirty="0" err="1"/>
              <a:t>suprā</a:t>
            </a:r>
            <a:r>
              <a:rPr lang="en-US" sz="4800" dirty="0"/>
              <a:t> </a:t>
            </a:r>
            <a:r>
              <a:rPr lang="en-US" sz="4800" dirty="0" err="1"/>
              <a:t>Mārcum</a:t>
            </a:r>
            <a:r>
              <a:rPr lang="en-US" sz="4800" dirty="0"/>
              <a:t> in arbore est.</a:t>
            </a:r>
          </a:p>
        </p:txBody>
      </p:sp>
      <p:pic>
        <p:nvPicPr>
          <p:cNvPr id="4" name="Picture 2" descr="Image result for tree clip art">
            <a:extLst>
              <a:ext uri="{FF2B5EF4-FFF2-40B4-BE49-F238E27FC236}">
                <a16:creationId xmlns:a16="http://schemas.microsoft.com/office/drawing/2014/main" id="{7B513863-328F-4AF7-A885-D0E5889E4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57" y="106531"/>
            <a:ext cx="7316680" cy="664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BDD2FC-9C17-444A-8FB4-A3A21A218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535" y="3477338"/>
            <a:ext cx="696709" cy="706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BF09F5-7F79-48C3-93CF-CA4BAE45F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688" y="5755437"/>
            <a:ext cx="862012" cy="9417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5F7DEA-142B-488F-9CCF-4F405B62A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482" y="3713139"/>
            <a:ext cx="698471" cy="94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7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err="1"/>
              <a:t>Iūlia</a:t>
            </a:r>
            <a:r>
              <a:rPr lang="en-US" sz="5400" dirty="0"/>
              <a:t> </a:t>
            </a:r>
            <a:r>
              <a:rPr lang="en-US" sz="5400" dirty="0" err="1"/>
              <a:t>pilam</a:t>
            </a:r>
            <a:r>
              <a:rPr lang="en-US" sz="5400" dirty="0"/>
              <a:t> tenet et cum </a:t>
            </a:r>
            <a:r>
              <a:rPr lang="en-US" sz="5400" dirty="0" err="1"/>
              <a:t>puerīs</a:t>
            </a:r>
            <a:r>
              <a:rPr lang="en-US" sz="5400" dirty="0"/>
              <a:t> </a:t>
            </a:r>
            <a:r>
              <a:rPr lang="en-US" sz="5400" dirty="0" err="1"/>
              <a:t>pilā</a:t>
            </a:r>
            <a:r>
              <a:rPr lang="en-US" sz="5400" dirty="0"/>
              <a:t> </a:t>
            </a:r>
            <a:r>
              <a:rPr lang="en-US" sz="5400" dirty="0" err="1"/>
              <a:t>lūdere</a:t>
            </a:r>
            <a:r>
              <a:rPr lang="en-US" sz="5400" dirty="0"/>
              <a:t> </a:t>
            </a:r>
            <a:r>
              <a:rPr lang="en-US" sz="5400" dirty="0" err="1"/>
              <a:t>vult</a:t>
            </a:r>
            <a:r>
              <a:rPr lang="en-US" sz="5400" dirty="0"/>
              <a:t>…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8475" y="3225546"/>
            <a:ext cx="2543175" cy="3381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AAFE8D-B7A5-4B40-84CA-25E7213E5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74" y="2068909"/>
            <a:ext cx="4227576" cy="453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0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D90A6-543E-41E2-B1C4-08D02425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" y="133165"/>
            <a:ext cx="4146969" cy="61877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dirty="0" err="1"/>
              <a:t>Mārcus</a:t>
            </a:r>
            <a:r>
              <a:rPr lang="en-US" sz="4800" dirty="0"/>
              <a:t> </a:t>
            </a:r>
            <a:r>
              <a:rPr lang="en-US" sz="4800" dirty="0" err="1"/>
              <a:t>interrogat</a:t>
            </a:r>
            <a:r>
              <a:rPr lang="en-US" sz="4800" dirty="0"/>
              <a:t>: “</a:t>
            </a:r>
            <a:r>
              <a:rPr lang="en-US" sz="4800" dirty="0" err="1"/>
              <a:t>Quot</a:t>
            </a:r>
            <a:r>
              <a:rPr lang="en-US" sz="4800" dirty="0"/>
              <a:t> sunt </a:t>
            </a:r>
            <a:r>
              <a:rPr lang="en-US" sz="4800" dirty="0" err="1"/>
              <a:t>ōva</a:t>
            </a:r>
            <a:r>
              <a:rPr lang="en-US" sz="4800" dirty="0"/>
              <a:t> in </a:t>
            </a:r>
            <a:r>
              <a:rPr lang="en-US" sz="4800" dirty="0" err="1"/>
              <a:t>nīdō</a:t>
            </a:r>
            <a:r>
              <a:rPr lang="en-US" sz="4800" dirty="0"/>
              <a:t>?”</a:t>
            </a:r>
            <a:br>
              <a:rPr lang="en-US" sz="4800" dirty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err="1"/>
              <a:t>Quīntus</a:t>
            </a:r>
            <a:r>
              <a:rPr lang="en-US" sz="4800" dirty="0"/>
              <a:t>: “</a:t>
            </a:r>
            <a:r>
              <a:rPr lang="en-US" sz="4800" dirty="0" err="1"/>
              <a:t>Nūlla</a:t>
            </a:r>
            <a:r>
              <a:rPr lang="en-US" sz="4800" dirty="0"/>
              <a:t> </a:t>
            </a:r>
            <a:r>
              <a:rPr lang="en-US" sz="4800" dirty="0" err="1"/>
              <a:t>ōva</a:t>
            </a:r>
            <a:r>
              <a:rPr lang="en-US" sz="4800" dirty="0"/>
              <a:t>, sed </a:t>
            </a:r>
            <a:r>
              <a:rPr lang="en-US" sz="4800" dirty="0" err="1"/>
              <a:t>quattor</a:t>
            </a:r>
            <a:r>
              <a:rPr lang="en-US" sz="4800" dirty="0"/>
              <a:t> </a:t>
            </a:r>
            <a:r>
              <a:rPr lang="en-US" sz="4800" dirty="0" err="1"/>
              <a:t>pullī</a:t>
            </a:r>
            <a:r>
              <a:rPr lang="en-US" sz="4800" dirty="0"/>
              <a:t>.”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8187575-5CB4-477B-AA47-020C6D2A78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E585F70-7C5D-424E-A182-39507AF48A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501468" y="1"/>
            <a:ext cx="4690532" cy="6858000"/>
          </a:xfrm>
          <a:prstGeom prst="rect">
            <a:avLst/>
          </a:prstGeom>
        </p:spPr>
      </p:pic>
      <p:pic>
        <p:nvPicPr>
          <p:cNvPr id="14338" name="Picture 2" descr="Image result for four baby birds">
            <a:extLst>
              <a:ext uri="{FF2B5EF4-FFF2-40B4-BE49-F238E27FC236}">
                <a16:creationId xmlns:a16="http://schemas.microsoft.com/office/drawing/2014/main" id="{C6585AC9-045F-43A2-A846-33A1E008E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/>
          <a:stretch/>
        </p:blipFill>
        <p:spPr bwMode="auto">
          <a:xfrm>
            <a:off x="4654297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77A41-19DF-465F-9EE3-CE0150FC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5" y="1"/>
            <a:ext cx="11931588" cy="1580050"/>
          </a:xfrm>
        </p:spPr>
        <p:txBody>
          <a:bodyPr>
            <a:normAutofit/>
          </a:bodyPr>
          <a:lstStyle/>
          <a:p>
            <a:r>
              <a:rPr lang="en-US" sz="7200" dirty="0" err="1"/>
              <a:t>Nīdus</a:t>
            </a:r>
            <a:r>
              <a:rPr lang="en-US" sz="7200" dirty="0"/>
              <a:t> </a:t>
            </a:r>
            <a:r>
              <a:rPr lang="en-US" sz="7200" dirty="0" err="1"/>
              <a:t>est</a:t>
            </a:r>
            <a:r>
              <a:rPr lang="en-US" sz="7200" dirty="0"/>
              <a:t> in </a:t>
            </a:r>
            <a:r>
              <a:rPr lang="en-US" sz="7200" dirty="0" err="1" smtClean="0"/>
              <a:t>parvō</a:t>
            </a:r>
            <a:r>
              <a:rPr lang="en-US" sz="7200" dirty="0" smtClean="0"/>
              <a:t> </a:t>
            </a:r>
            <a:r>
              <a:rPr lang="en-US" sz="7200" dirty="0" err="1"/>
              <a:t>rāmō</a:t>
            </a:r>
            <a:r>
              <a:rPr lang="en-US" sz="7200" dirty="0"/>
              <a:t>.</a:t>
            </a:r>
          </a:p>
        </p:txBody>
      </p:sp>
      <p:pic>
        <p:nvPicPr>
          <p:cNvPr id="16386" name="Picture 2" descr="Image result for bird nest in thin branch">
            <a:extLst>
              <a:ext uri="{FF2B5EF4-FFF2-40B4-BE49-F238E27FC236}">
                <a16:creationId xmlns:a16="http://schemas.microsoft.com/office/drawing/2014/main" id="{61C7F2BF-258B-4D5F-A65A-A141FEC25C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079" y="1731963"/>
            <a:ext cx="5412316" cy="40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73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77A41-19DF-465F-9EE3-CE0150FC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06" y="179032"/>
            <a:ext cx="11931588" cy="1580050"/>
          </a:xfrm>
        </p:spPr>
        <p:txBody>
          <a:bodyPr>
            <a:normAutofit fontScale="90000"/>
          </a:bodyPr>
          <a:lstStyle/>
          <a:p>
            <a:r>
              <a:rPr lang="en-US" sz="7200" dirty="0" err="1"/>
              <a:t>Rāmus</a:t>
            </a:r>
            <a:r>
              <a:rPr lang="en-US" sz="7200" dirty="0"/>
              <a:t> </a:t>
            </a:r>
            <a:r>
              <a:rPr lang="en-US" sz="7200" dirty="0" err="1"/>
              <a:t>quī</a:t>
            </a:r>
            <a:r>
              <a:rPr lang="en-US" sz="7200" dirty="0"/>
              <a:t> </a:t>
            </a:r>
            <a:r>
              <a:rPr lang="en-US" sz="7200" dirty="0" err="1"/>
              <a:t>nīdum</a:t>
            </a:r>
            <a:r>
              <a:rPr lang="en-US" sz="7200" dirty="0"/>
              <a:t> </a:t>
            </a:r>
            <a:r>
              <a:rPr lang="en-US" sz="7200" dirty="0" err="1"/>
              <a:t>sustinet</a:t>
            </a:r>
            <a:r>
              <a:rPr lang="en-US" sz="7200" dirty="0"/>
              <a:t> </a:t>
            </a:r>
            <a:r>
              <a:rPr lang="en-US" sz="7200" dirty="0" err="1"/>
              <a:t>nōn</a:t>
            </a:r>
            <a:r>
              <a:rPr lang="en-US" sz="7200" dirty="0"/>
              <a:t> </a:t>
            </a:r>
            <a:r>
              <a:rPr lang="en-US" sz="7200" dirty="0" err="1"/>
              <a:t>crassus</a:t>
            </a:r>
            <a:r>
              <a:rPr lang="en-US" sz="7200" dirty="0"/>
              <a:t>, sed tenuis est.</a:t>
            </a:r>
          </a:p>
        </p:txBody>
      </p:sp>
      <p:pic>
        <p:nvPicPr>
          <p:cNvPr id="16386" name="Picture 2" descr="Image result for bird nest in thin branch">
            <a:extLst>
              <a:ext uri="{FF2B5EF4-FFF2-40B4-BE49-F238E27FC236}">
                <a16:creationId xmlns:a16="http://schemas.microsoft.com/office/drawing/2014/main" id="{61C7F2BF-258B-4D5F-A65A-A141FEC25C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17" y="2156943"/>
            <a:ext cx="6029366" cy="452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4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4B81F-F1A7-431B-8216-C81FAEB1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4" y="0"/>
            <a:ext cx="4486274" cy="6762751"/>
          </a:xfrm>
        </p:spPr>
        <p:txBody>
          <a:bodyPr>
            <a:normAutofit/>
          </a:bodyPr>
          <a:lstStyle/>
          <a:p>
            <a:r>
              <a:rPr lang="en-US" sz="5400" dirty="0" err="1"/>
              <a:t>Rāmus</a:t>
            </a:r>
            <a:r>
              <a:rPr lang="en-US" sz="5400" dirty="0"/>
              <a:t> tenuis </a:t>
            </a:r>
            <a:r>
              <a:rPr lang="en-US" sz="5400" dirty="0" err="1"/>
              <a:t>Quīntum</a:t>
            </a:r>
            <a:r>
              <a:rPr lang="en-US" sz="5400" dirty="0"/>
              <a:t> </a:t>
            </a:r>
            <a:r>
              <a:rPr lang="en-US" sz="5400" dirty="0" err="1"/>
              <a:t>sustinēre</a:t>
            </a:r>
            <a:r>
              <a:rPr lang="en-US" sz="5400" dirty="0"/>
              <a:t> </a:t>
            </a:r>
            <a:r>
              <a:rPr lang="en-US" sz="5400" dirty="0" err="1"/>
              <a:t>nōn</a:t>
            </a:r>
            <a:r>
              <a:rPr lang="en-US" sz="5400" dirty="0"/>
              <a:t> </a:t>
            </a:r>
            <a:r>
              <a:rPr lang="en-US" sz="5400" dirty="0" err="1"/>
              <a:t>potest</a:t>
            </a:r>
            <a:r>
              <a:rPr lang="en-US" sz="5400" dirty="0"/>
              <a:t>, is </a:t>
            </a:r>
            <a:r>
              <a:rPr lang="en-US" sz="5400" dirty="0" err="1"/>
              <a:t>enim</a:t>
            </a:r>
            <a:r>
              <a:rPr lang="en-US" sz="5400" dirty="0"/>
              <a:t> </a:t>
            </a:r>
            <a:r>
              <a:rPr lang="en-US" sz="5400" dirty="0" err="1"/>
              <a:t>puer</a:t>
            </a:r>
            <a:r>
              <a:rPr lang="en-US" sz="5400" dirty="0"/>
              <a:t> </a:t>
            </a:r>
            <a:r>
              <a:rPr lang="en-US" sz="5400" dirty="0" err="1"/>
              <a:t>crassus</a:t>
            </a:r>
            <a:r>
              <a:rPr lang="en-US" sz="5400" dirty="0"/>
              <a:t> est.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EE986A-83E0-4731-905C-B023D6CE2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4" y="216870"/>
            <a:ext cx="4486275" cy="6424260"/>
          </a:xfrm>
        </p:spPr>
      </p:pic>
    </p:spTree>
    <p:extLst>
      <p:ext uri="{BB962C8B-B14F-4D97-AF65-F5344CB8AC3E}">
        <p14:creationId xmlns:p14="http://schemas.microsoft.com/office/powerpoint/2010/main" val="103369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4B81F-F1A7-431B-8216-C81FAEB1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4" y="0"/>
            <a:ext cx="4486274" cy="6762751"/>
          </a:xfrm>
        </p:spPr>
        <p:txBody>
          <a:bodyPr>
            <a:normAutofit/>
          </a:bodyPr>
          <a:lstStyle/>
          <a:p>
            <a:r>
              <a:rPr lang="en-US" sz="6000" dirty="0"/>
              <a:t>Ecce </a:t>
            </a:r>
            <a:r>
              <a:rPr lang="en-US" sz="6000" dirty="0" err="1"/>
              <a:t>rāmus</a:t>
            </a:r>
            <a:r>
              <a:rPr lang="en-US" sz="6000" dirty="0"/>
              <a:t> cum </a:t>
            </a:r>
            <a:r>
              <a:rPr lang="en-US" sz="6000" dirty="0" err="1"/>
              <a:t>puerō</a:t>
            </a:r>
            <a:r>
              <a:rPr lang="en-US" sz="6000" dirty="0"/>
              <a:t> et </a:t>
            </a:r>
            <a:r>
              <a:rPr lang="en-US" sz="6000" dirty="0" err="1"/>
              <a:t>nīdō</a:t>
            </a:r>
            <a:r>
              <a:rPr lang="en-US" sz="6000" dirty="0"/>
              <a:t> et </a:t>
            </a:r>
            <a:r>
              <a:rPr lang="en-US" sz="6000" dirty="0" err="1"/>
              <a:t>pullīs</a:t>
            </a:r>
            <a:r>
              <a:rPr lang="en-US" sz="6000" dirty="0"/>
              <a:t> ad </a:t>
            </a:r>
            <a:r>
              <a:rPr lang="en-US" sz="6000" dirty="0" err="1"/>
              <a:t>terram</a:t>
            </a:r>
            <a:r>
              <a:rPr lang="en-US" sz="6000" dirty="0"/>
              <a:t> </a:t>
            </a:r>
            <a:r>
              <a:rPr lang="en-US" sz="6000" dirty="0" err="1"/>
              <a:t>cadit</a:t>
            </a:r>
            <a:r>
              <a:rPr lang="en-US" sz="6000" dirty="0"/>
              <a:t>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EE986A-83E0-4731-905C-B023D6CE2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4" y="216870"/>
            <a:ext cx="4486275" cy="6424260"/>
          </a:xfrm>
        </p:spPr>
      </p:pic>
    </p:spTree>
    <p:extLst>
      <p:ext uri="{BB962C8B-B14F-4D97-AF65-F5344CB8AC3E}">
        <p14:creationId xmlns:p14="http://schemas.microsoft.com/office/powerpoint/2010/main" val="98309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4B81F-F1A7-431B-8216-C81FAEB1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78" y="-121621"/>
            <a:ext cx="4486274" cy="6762751"/>
          </a:xfrm>
        </p:spPr>
        <p:txBody>
          <a:bodyPr>
            <a:normAutofit/>
          </a:bodyPr>
          <a:lstStyle/>
          <a:p>
            <a:r>
              <a:rPr lang="en-US" sz="6000" dirty="0" err="1"/>
              <a:t>Mārcus</a:t>
            </a:r>
            <a:r>
              <a:rPr lang="en-US" sz="6000" dirty="0"/>
              <a:t> </a:t>
            </a:r>
            <a:r>
              <a:rPr lang="en-US" sz="6000" dirty="0" err="1"/>
              <a:t>Quīntum</a:t>
            </a:r>
            <a:r>
              <a:rPr lang="en-US" sz="6000" dirty="0"/>
              <a:t> ad </a:t>
            </a:r>
            <a:r>
              <a:rPr lang="en-US" sz="6000" dirty="0" err="1"/>
              <a:t>terram</a:t>
            </a:r>
            <a:r>
              <a:rPr lang="en-US" sz="6000" dirty="0"/>
              <a:t> </a:t>
            </a:r>
            <a:r>
              <a:rPr lang="en-US" sz="6000" dirty="0" err="1"/>
              <a:t>cadere</a:t>
            </a:r>
            <a:r>
              <a:rPr lang="en-US" sz="6000" dirty="0"/>
              <a:t> </a:t>
            </a:r>
            <a:r>
              <a:rPr lang="en-US" sz="6000" dirty="0" err="1"/>
              <a:t>videt</a:t>
            </a:r>
            <a:r>
              <a:rPr lang="en-US" sz="6000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EE986A-83E0-4731-905C-B023D6CE2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4" y="216870"/>
            <a:ext cx="4486275" cy="6424260"/>
          </a:xfr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C90B52A-18D1-4671-9CB9-78588815CB9B}"/>
              </a:ext>
            </a:extLst>
          </p:cNvPr>
          <p:cNvCxnSpPr/>
          <p:nvPr/>
        </p:nvCxnSpPr>
        <p:spPr>
          <a:xfrm flipH="1" flipV="1">
            <a:off x="8424909" y="3187083"/>
            <a:ext cx="967666" cy="11185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B0BC88A-339D-4D93-A47B-DAD695D78E75}"/>
              </a:ext>
            </a:extLst>
          </p:cNvPr>
          <p:cNvCxnSpPr/>
          <p:nvPr/>
        </p:nvCxnSpPr>
        <p:spPr>
          <a:xfrm flipH="1" flipV="1">
            <a:off x="8532919" y="3090905"/>
            <a:ext cx="967666" cy="11185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41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3CED4-1D12-4A0C-871F-F34D8DEC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7" y="134557"/>
            <a:ext cx="4971495" cy="6066217"/>
          </a:xfrm>
        </p:spPr>
        <p:txBody>
          <a:bodyPr>
            <a:normAutofit/>
          </a:bodyPr>
          <a:lstStyle/>
          <a:p>
            <a:r>
              <a:rPr lang="en-US" sz="6000" dirty="0" err="1"/>
              <a:t>Rīdetne</a:t>
            </a:r>
            <a:r>
              <a:rPr lang="en-US" sz="6000" dirty="0"/>
              <a:t> </a:t>
            </a:r>
            <a:r>
              <a:rPr lang="en-US" sz="6000" dirty="0" err="1"/>
              <a:t>Mārcus</a:t>
            </a:r>
            <a:r>
              <a:rPr lang="en-US" sz="6000" dirty="0"/>
              <a:t>? </a:t>
            </a:r>
            <a:r>
              <a:rPr lang="en-US" sz="6000" dirty="0" err="1"/>
              <a:t>Nōn</a:t>
            </a:r>
            <a:r>
              <a:rPr lang="en-US" sz="6000" dirty="0"/>
              <a:t> </a:t>
            </a:r>
            <a:r>
              <a:rPr lang="en-US" sz="6000" dirty="0" err="1"/>
              <a:t>ridet</a:t>
            </a:r>
            <a:r>
              <a:rPr lang="en-US" sz="6000" dirty="0"/>
              <a:t>. </a:t>
            </a:r>
            <a:r>
              <a:rPr lang="en-US" sz="6000" dirty="0" err="1"/>
              <a:t>Mārcus</a:t>
            </a:r>
            <a:r>
              <a:rPr lang="en-US" sz="6000" dirty="0"/>
              <a:t> </a:t>
            </a:r>
            <a:r>
              <a:rPr lang="en-US" sz="6000" dirty="0" err="1"/>
              <a:t>enim</a:t>
            </a:r>
            <a:r>
              <a:rPr lang="en-US" sz="6000" dirty="0"/>
              <a:t> </a:t>
            </a:r>
            <a:r>
              <a:rPr lang="en-US" sz="6000" dirty="0" err="1"/>
              <a:t>perterritus</a:t>
            </a:r>
            <a:r>
              <a:rPr lang="en-US" sz="6000" dirty="0"/>
              <a:t> est.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B5F65D-9E67-427D-AFF6-0594B5333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46" y="259367"/>
            <a:ext cx="5911753" cy="6066217"/>
          </a:xfrm>
        </p:spPr>
      </p:pic>
    </p:spTree>
    <p:extLst>
      <p:ext uri="{BB962C8B-B14F-4D97-AF65-F5344CB8AC3E}">
        <p14:creationId xmlns:p14="http://schemas.microsoft.com/office/powerpoint/2010/main" val="219758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tree clip art">
            <a:extLst>
              <a:ext uri="{FF2B5EF4-FFF2-40B4-BE49-F238E27FC236}">
                <a16:creationId xmlns:a16="http://schemas.microsoft.com/office/drawing/2014/main" id="{5DC6F6B5-E77D-4687-8B9B-F3D859584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531"/>
            <a:ext cx="7316680" cy="664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20AFB5-39BD-4849-A7D7-5B19EFFE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19" y="213062"/>
            <a:ext cx="3897298" cy="6248400"/>
          </a:xfrm>
        </p:spPr>
        <p:txBody>
          <a:bodyPr>
            <a:normAutofit/>
          </a:bodyPr>
          <a:lstStyle/>
          <a:p>
            <a:r>
              <a:rPr lang="en-US" sz="6000" dirty="0" err="1"/>
              <a:t>Iam</a:t>
            </a:r>
            <a:r>
              <a:rPr lang="en-US" sz="6000" dirty="0"/>
              <a:t> </a:t>
            </a:r>
            <a:r>
              <a:rPr lang="en-US" sz="6000" dirty="0" err="1"/>
              <a:t>Quīntus</a:t>
            </a:r>
            <a:r>
              <a:rPr lang="en-US" sz="6000" dirty="0"/>
              <a:t> et </a:t>
            </a:r>
            <a:r>
              <a:rPr lang="en-US" sz="6000" dirty="0" err="1"/>
              <a:t>pullī</a:t>
            </a:r>
            <a:r>
              <a:rPr lang="en-US" sz="6000" dirty="0"/>
              <a:t> </a:t>
            </a:r>
            <a:r>
              <a:rPr lang="en-US" sz="6000" dirty="0" err="1"/>
              <a:t>quattor</a:t>
            </a:r>
            <a:r>
              <a:rPr lang="en-US" sz="6000" dirty="0"/>
              <a:t> sub arbore </a:t>
            </a:r>
            <a:r>
              <a:rPr lang="en-US" sz="6000" dirty="0" err="1"/>
              <a:t>iacent</a:t>
            </a:r>
            <a:r>
              <a:rPr lang="en-US" sz="6000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A81955-B3B0-420F-A7C6-7AE2C2AA4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471" y="6326723"/>
            <a:ext cx="250614" cy="313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670F51-2260-4044-9F9F-9B4419123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7565" y="5255582"/>
            <a:ext cx="1033515" cy="1027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59FC9E-27A0-4B77-AB0F-DA6EA4A83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798656" y="5632648"/>
            <a:ext cx="725338" cy="146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2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0AFB5-39BD-4849-A7D7-5B19EFFE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18" y="213062"/>
            <a:ext cx="11887201" cy="1855435"/>
          </a:xfrm>
        </p:spPr>
        <p:txBody>
          <a:bodyPr>
            <a:normAutofit fontScale="90000"/>
          </a:bodyPr>
          <a:lstStyle/>
          <a:p>
            <a:r>
              <a:rPr lang="en-US" sz="6600" dirty="0" err="1"/>
              <a:t>Neque</a:t>
            </a:r>
            <a:r>
              <a:rPr lang="en-US" sz="6600" dirty="0"/>
              <a:t> </a:t>
            </a:r>
            <a:r>
              <a:rPr lang="en-US" sz="6600" dirty="0" err="1"/>
              <a:t>puer</a:t>
            </a:r>
            <a:r>
              <a:rPr lang="en-US" sz="6600" dirty="0"/>
              <a:t> </a:t>
            </a:r>
            <a:r>
              <a:rPr lang="en-US" sz="6600" dirty="0" err="1"/>
              <a:t>neque</a:t>
            </a:r>
            <a:r>
              <a:rPr lang="en-US" sz="6600" dirty="0"/>
              <a:t> </a:t>
            </a:r>
            <a:r>
              <a:rPr lang="en-US" sz="6600" dirty="0" err="1"/>
              <a:t>pullī</a:t>
            </a:r>
            <a:r>
              <a:rPr lang="en-US" sz="6600" dirty="0"/>
              <a:t> </a:t>
            </a:r>
            <a:r>
              <a:rPr lang="en-US" sz="6600" dirty="0" err="1"/>
              <a:t>sē</a:t>
            </a:r>
            <a:r>
              <a:rPr lang="en-US" sz="6600" dirty="0"/>
              <a:t> </a:t>
            </a:r>
            <a:r>
              <a:rPr lang="en-US" sz="6600" dirty="0" err="1"/>
              <a:t>movent</a:t>
            </a:r>
            <a:r>
              <a:rPr lang="en-US" sz="66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9FC9E-27A0-4B77-AB0F-DA6EA4A83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21383" y="-779850"/>
            <a:ext cx="4921643" cy="9927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A81955-B3B0-420F-A7C6-7AE2C2AA4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90517" y="4803142"/>
            <a:ext cx="1545269" cy="193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57C61-A9FB-438E-93ED-D77BDC23B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50920"/>
            <a:ext cx="11833934" cy="1429130"/>
          </a:xfrm>
        </p:spPr>
        <p:txBody>
          <a:bodyPr>
            <a:normAutofit/>
          </a:bodyPr>
          <a:lstStyle/>
          <a:p>
            <a:r>
              <a:rPr lang="en-US" sz="6600" dirty="0" err="1"/>
              <a:t>Pullī</a:t>
            </a:r>
            <a:r>
              <a:rPr lang="en-US" sz="6600" dirty="0"/>
              <a:t> </a:t>
            </a:r>
            <a:r>
              <a:rPr lang="en-US" sz="6600" dirty="0" err="1"/>
              <a:t>mortuī</a:t>
            </a:r>
            <a:r>
              <a:rPr lang="en-US" sz="6600" dirty="0"/>
              <a:t> sunt.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7BE844-8007-4166-8178-ECF1B2B39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771589" y="1835675"/>
            <a:ext cx="3843921" cy="4804901"/>
          </a:xfrm>
          <a:prstGeom prst="rect">
            <a:avLst/>
          </a:prstGeom>
        </p:spPr>
      </p:pic>
      <p:pic>
        <p:nvPicPr>
          <p:cNvPr id="17410" name="Picture 2" descr="Image result for tombstone">
            <a:extLst>
              <a:ext uri="{FF2B5EF4-FFF2-40B4-BE49-F238E27FC236}">
                <a16:creationId xmlns:a16="http://schemas.microsoft.com/office/drawing/2014/main" id="{9A53C38B-7660-4757-AEFC-D6273FE77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158005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C878C6-BC4B-41A5-9689-5A5E1213498F}"/>
              </a:ext>
            </a:extLst>
          </p:cNvPr>
          <p:cNvSpPr txBox="1"/>
          <p:nvPr/>
        </p:nvSpPr>
        <p:spPr>
          <a:xfrm>
            <a:off x="7989904" y="4101485"/>
            <a:ext cx="22405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badi" panose="020B0604020202020204" pitchFamily="34" charset="0"/>
              </a:rPr>
              <a:t>Quattor</a:t>
            </a:r>
            <a:r>
              <a:rPr lang="en-US" sz="4000" b="1" dirty="0">
                <a:latin typeface="Abadi" panose="020B0604020202020204" pitchFamily="34" charset="0"/>
              </a:rPr>
              <a:t> </a:t>
            </a:r>
            <a:r>
              <a:rPr lang="en-US" sz="4000" b="1" dirty="0" err="1">
                <a:latin typeface="Abadi" panose="020B0604020202020204" pitchFamily="34" charset="0"/>
              </a:rPr>
              <a:t>Pullī</a:t>
            </a:r>
            <a:endParaRPr lang="en-US" sz="4000" b="1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29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 err="1"/>
              <a:t>neque</a:t>
            </a:r>
            <a:r>
              <a:rPr lang="en-US" sz="6000" dirty="0"/>
              <a:t> </a:t>
            </a:r>
            <a:r>
              <a:rPr lang="en-US" sz="6000" dirty="0" err="1"/>
              <a:t>iī</a:t>
            </a:r>
            <a:r>
              <a:rPr lang="en-US" sz="6000" dirty="0"/>
              <a:t> cum </a:t>
            </a:r>
            <a:r>
              <a:rPr lang="en-US" sz="6000" dirty="0" err="1"/>
              <a:t>puellā</a:t>
            </a:r>
            <a:r>
              <a:rPr lang="en-US" sz="6000" dirty="0"/>
              <a:t> </a:t>
            </a:r>
            <a:r>
              <a:rPr lang="en-US" sz="6000" dirty="0" err="1"/>
              <a:t>lūdere</a:t>
            </a:r>
            <a:r>
              <a:rPr lang="en-US" sz="6000" dirty="0"/>
              <a:t> </a:t>
            </a:r>
            <a:r>
              <a:rPr lang="en-US" sz="6000" dirty="0" err="1"/>
              <a:t>volunt</a:t>
            </a:r>
            <a:r>
              <a:rPr lang="en-US" sz="60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AAFE8D-B7A5-4B40-84CA-25E7213E5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6" y="1995484"/>
            <a:ext cx="4227576" cy="4538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13EB5D-20EB-47DD-8BA0-9D3AFF3A9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063" y="2097786"/>
            <a:ext cx="2869311" cy="41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2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1E97B-65A1-461B-BF93-7596B2A7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2" y="79899"/>
            <a:ext cx="11904955" cy="1731146"/>
          </a:xfrm>
        </p:spPr>
        <p:txBody>
          <a:bodyPr>
            <a:normAutofit/>
          </a:bodyPr>
          <a:lstStyle/>
          <a:p>
            <a:r>
              <a:rPr lang="en-US" sz="7200" dirty="0" err="1"/>
              <a:t>Quīntusne</a:t>
            </a:r>
            <a:r>
              <a:rPr lang="en-US" sz="7200" dirty="0"/>
              <a:t> </a:t>
            </a:r>
            <a:r>
              <a:rPr lang="en-US" sz="7200" dirty="0" err="1"/>
              <a:t>mortuus</a:t>
            </a:r>
            <a:r>
              <a:rPr lang="en-US" sz="7200" dirty="0"/>
              <a:t> </a:t>
            </a:r>
            <a:r>
              <a:rPr lang="en-US" sz="7200" dirty="0" err="1"/>
              <a:t>est</a:t>
            </a:r>
            <a:r>
              <a:rPr lang="en-US" sz="7200" dirty="0"/>
              <a:t>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760E80-4A47-4B32-9E5B-82EEAA5F0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216194" y="-220744"/>
            <a:ext cx="4472413" cy="902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6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1E97B-65A1-461B-BF93-7596B2A7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2" y="79899"/>
            <a:ext cx="11904955" cy="1731146"/>
          </a:xfrm>
        </p:spPr>
        <p:txBody>
          <a:bodyPr>
            <a:normAutofit/>
          </a:bodyPr>
          <a:lstStyle/>
          <a:p>
            <a:r>
              <a:rPr lang="en-US" sz="7200" dirty="0" err="1"/>
              <a:t>Nōn</a:t>
            </a:r>
            <a:r>
              <a:rPr lang="en-US" sz="7200" dirty="0"/>
              <a:t> est.  </a:t>
            </a:r>
            <a:r>
              <a:rPr lang="en-US" sz="7200" dirty="0" err="1"/>
              <a:t>Quīntus</a:t>
            </a:r>
            <a:r>
              <a:rPr lang="en-US" sz="7200" dirty="0"/>
              <a:t> </a:t>
            </a:r>
            <a:r>
              <a:rPr lang="en-US" sz="7200" dirty="0" err="1"/>
              <a:t>enim</a:t>
            </a:r>
            <a:r>
              <a:rPr lang="en-US" sz="7200" dirty="0"/>
              <a:t> </a:t>
            </a:r>
            <a:r>
              <a:rPr lang="en-US" sz="7200" dirty="0" err="1"/>
              <a:t>spīrat</a:t>
            </a:r>
            <a:r>
              <a:rPr lang="en-US" sz="7200" dirty="0"/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760E80-4A47-4B32-9E5B-82EEAA5F0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017724" y="990736"/>
            <a:ext cx="3757757" cy="7580143"/>
          </a:xfrm>
          <a:prstGeom prst="rect">
            <a:avLst/>
          </a:prstGeom>
        </p:spPr>
      </p:pic>
      <p:pic>
        <p:nvPicPr>
          <p:cNvPr id="22530" name="Picture 2" descr="Image result for gif person breathing">
            <a:extLst>
              <a:ext uri="{FF2B5EF4-FFF2-40B4-BE49-F238E27FC236}">
                <a16:creationId xmlns:a16="http://schemas.microsoft.com/office/drawing/2014/main" id="{FE73EBBF-4FC8-475D-8BEB-AFB8064FA1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396" y="2901928"/>
            <a:ext cx="4240073" cy="318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53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09AA8-ECA4-427A-B9E8-10AC598F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0" y="0"/>
            <a:ext cx="12076590" cy="2086252"/>
          </a:xfrm>
        </p:spPr>
        <p:txBody>
          <a:bodyPr>
            <a:normAutofit/>
          </a:bodyPr>
          <a:lstStyle/>
          <a:p>
            <a:r>
              <a:rPr lang="en-US" sz="5400" dirty="0" err="1"/>
              <a:t>Quī</a:t>
            </a:r>
            <a:r>
              <a:rPr lang="en-US" sz="5400" dirty="0"/>
              <a:t> </a:t>
            </a:r>
            <a:r>
              <a:rPr lang="en-US" sz="5400" dirty="0" err="1"/>
              <a:t>spīrat</a:t>
            </a:r>
            <a:r>
              <a:rPr lang="en-US" sz="5400" dirty="0"/>
              <a:t> </a:t>
            </a:r>
            <a:r>
              <a:rPr lang="en-US" sz="5400" dirty="0" err="1"/>
              <a:t>mortuus</a:t>
            </a:r>
            <a:r>
              <a:rPr lang="en-US" sz="5400" dirty="0"/>
              <a:t> </a:t>
            </a:r>
            <a:r>
              <a:rPr lang="en-US" sz="5400" dirty="0" err="1"/>
              <a:t>esse</a:t>
            </a:r>
            <a:r>
              <a:rPr lang="en-US" sz="5400" dirty="0"/>
              <a:t> </a:t>
            </a:r>
            <a:r>
              <a:rPr lang="en-US" sz="5400" dirty="0" err="1"/>
              <a:t>nōn</a:t>
            </a:r>
            <a:r>
              <a:rPr lang="en-US" sz="5400" dirty="0"/>
              <a:t> </a:t>
            </a:r>
            <a:r>
              <a:rPr lang="en-US" sz="5400" dirty="0" err="1"/>
              <a:t>potest</a:t>
            </a:r>
            <a:r>
              <a:rPr lang="en-US" sz="5400" dirty="0"/>
              <a:t>.</a:t>
            </a:r>
          </a:p>
        </p:txBody>
      </p:sp>
      <p:pic>
        <p:nvPicPr>
          <p:cNvPr id="21506" name="Picture 2" descr="Related image">
            <a:extLst>
              <a:ext uri="{FF2B5EF4-FFF2-40B4-BE49-F238E27FC236}">
                <a16:creationId xmlns:a16="http://schemas.microsoft.com/office/drawing/2014/main" id="{56FFB533-B688-41DD-BFEC-15639AAA3E5E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834" y="1900229"/>
            <a:ext cx="4390332" cy="439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58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2B082-BB10-4D8F-A1BB-418367A96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64" y="62143"/>
            <a:ext cx="5997236" cy="3652607"/>
          </a:xfrm>
        </p:spPr>
        <p:txBody>
          <a:bodyPr>
            <a:normAutofit/>
          </a:bodyPr>
          <a:lstStyle/>
          <a:p>
            <a:r>
              <a:rPr lang="en-US" sz="4800" dirty="0"/>
              <a:t>Sed </a:t>
            </a:r>
            <a:r>
              <a:rPr lang="en-US" sz="4800" dirty="0" err="1"/>
              <a:t>Mārcus</a:t>
            </a:r>
            <a:r>
              <a:rPr lang="en-US" sz="4800" dirty="0"/>
              <a:t> </a:t>
            </a:r>
            <a:r>
              <a:rPr lang="en-US" sz="4800" dirty="0" err="1"/>
              <a:t>eum</a:t>
            </a:r>
            <a:r>
              <a:rPr lang="en-US" sz="4800" dirty="0"/>
              <a:t> </a:t>
            </a:r>
            <a:r>
              <a:rPr lang="en-US" sz="4800" dirty="0" err="1"/>
              <a:t>spīrāre</a:t>
            </a:r>
            <a:r>
              <a:rPr lang="en-US" sz="4800" dirty="0"/>
              <a:t> </a:t>
            </a:r>
            <a:r>
              <a:rPr lang="en-US" sz="4800" dirty="0" err="1"/>
              <a:t>nōn</a:t>
            </a:r>
            <a:r>
              <a:rPr lang="en-US" sz="4800" dirty="0"/>
              <a:t> </a:t>
            </a:r>
            <a:r>
              <a:rPr lang="en-US" sz="4800" dirty="0" err="1"/>
              <a:t>videt</a:t>
            </a:r>
            <a:r>
              <a:rPr lang="en-US" sz="4800" dirty="0"/>
              <a:t>, </a:t>
            </a:r>
            <a:r>
              <a:rPr lang="en-US" sz="4800" dirty="0" err="1"/>
              <a:t>neque</a:t>
            </a:r>
            <a:r>
              <a:rPr lang="en-US" sz="4800" dirty="0"/>
              <a:t> </a:t>
            </a:r>
            <a:r>
              <a:rPr lang="en-US" sz="4800" dirty="0" err="1"/>
              <a:t>enim</a:t>
            </a:r>
            <a:r>
              <a:rPr lang="en-US" sz="4800" dirty="0"/>
              <a:t> anima </a:t>
            </a:r>
            <a:r>
              <a:rPr lang="en-US" sz="4800" dirty="0" err="1"/>
              <a:t>vidērī</a:t>
            </a:r>
            <a:r>
              <a:rPr lang="en-US" sz="4800" dirty="0"/>
              <a:t> </a:t>
            </a:r>
            <a:r>
              <a:rPr lang="en-US" sz="4800" dirty="0" err="1"/>
              <a:t>potest</a:t>
            </a:r>
            <a:r>
              <a:rPr lang="en-US" sz="4800" dirty="0"/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2E78E4-3EEA-4DBA-A077-9A9760254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647993" y="2648534"/>
            <a:ext cx="2582234" cy="520888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8C6029-6CD0-4F0D-AE83-DA561BB03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257" y="754603"/>
            <a:ext cx="5362679" cy="55027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290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4B718-B555-4BB1-A4F0-BC6374463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0" y="-1"/>
            <a:ext cx="12120979" cy="1732449"/>
          </a:xfrm>
        </p:spPr>
        <p:txBody>
          <a:bodyPr>
            <a:normAutofit/>
          </a:bodyPr>
          <a:lstStyle/>
          <a:p>
            <a:r>
              <a:rPr lang="en-US" sz="4800" dirty="0"/>
              <a:t>Quid </a:t>
            </a:r>
            <a:r>
              <a:rPr lang="en-US" sz="4800" dirty="0" err="1"/>
              <a:t>facit</a:t>
            </a:r>
            <a:r>
              <a:rPr lang="en-US" sz="4800" dirty="0"/>
              <a:t> </a:t>
            </a:r>
            <a:r>
              <a:rPr lang="en-US" sz="4800" dirty="0" err="1"/>
              <a:t>Mārcus</a:t>
            </a:r>
            <a:r>
              <a:rPr lang="en-US" sz="4800" dirty="0"/>
              <a:t>? </a:t>
            </a:r>
            <a:r>
              <a:rPr lang="en-US" sz="4800" dirty="0" err="1"/>
              <a:t>Mārcus</a:t>
            </a:r>
            <a:r>
              <a:rPr lang="en-US" sz="4800" dirty="0"/>
              <a:t> </a:t>
            </a:r>
            <a:r>
              <a:rPr lang="en-US" sz="4800" dirty="0" err="1"/>
              <a:t>perterritus</a:t>
            </a:r>
            <a:r>
              <a:rPr lang="en-US" sz="4800" dirty="0"/>
              <a:t> ad </a:t>
            </a:r>
            <a:r>
              <a:rPr lang="en-US" sz="4800" dirty="0" err="1"/>
              <a:t>vīllam</a:t>
            </a:r>
            <a:r>
              <a:rPr lang="en-US" sz="4800" dirty="0"/>
              <a:t> </a:t>
            </a:r>
            <a:r>
              <a:rPr lang="en-US" sz="4800" dirty="0" err="1"/>
              <a:t>currit</a:t>
            </a:r>
            <a:r>
              <a:rPr lang="en-US" sz="4800" dirty="0"/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0A1E67-9C17-4593-A81F-81C6BF4B6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4" y="1732448"/>
            <a:ext cx="11852772" cy="465844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30175A-BFE0-41B7-8530-E325AC89D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" y="5424102"/>
            <a:ext cx="487261" cy="96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9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6C515-9813-4CEC-AE22-640BB44A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18" y="173699"/>
            <a:ext cx="4177799" cy="6402592"/>
          </a:xfrm>
        </p:spPr>
        <p:txBody>
          <a:bodyPr>
            <a:normAutofit/>
          </a:bodyPr>
          <a:lstStyle/>
          <a:p>
            <a:r>
              <a:rPr lang="en-US" sz="5400" dirty="0"/>
              <a:t>Et </a:t>
            </a:r>
            <a:r>
              <a:rPr lang="en-US" sz="5400" dirty="0" err="1"/>
              <a:t>magnā</a:t>
            </a:r>
            <a:r>
              <a:rPr lang="en-US" sz="5400" dirty="0"/>
              <a:t> </a:t>
            </a:r>
            <a:r>
              <a:rPr lang="en-US" sz="5400" dirty="0" err="1"/>
              <a:t>vōce</a:t>
            </a:r>
            <a:r>
              <a:rPr lang="en-US" sz="5400" dirty="0"/>
              <a:t> </a:t>
            </a:r>
            <a:r>
              <a:rPr lang="en-US" sz="5400" dirty="0" err="1"/>
              <a:t>clāmat</a:t>
            </a:r>
            <a:r>
              <a:rPr lang="en-US" sz="5400" dirty="0"/>
              <a:t>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6B530E-BC3A-41FD-BAA8-90266F02C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5154" y="1570814"/>
            <a:ext cx="2601691" cy="516208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CDE970E-E774-42AB-B9C3-68B900D1F47A}"/>
              </a:ext>
            </a:extLst>
          </p:cNvPr>
          <p:cNvSpPr/>
          <p:nvPr/>
        </p:nvSpPr>
        <p:spPr>
          <a:xfrm>
            <a:off x="6282790" y="173699"/>
            <a:ext cx="3886446" cy="1794682"/>
          </a:xfrm>
          <a:prstGeom prst="wedgeEllipseCallout">
            <a:avLst>
              <a:gd name="adj1" fmla="val -33851"/>
              <a:gd name="adj2" fmla="val 7949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Age! </a:t>
            </a:r>
            <a:r>
              <a:rPr lang="en-US" sz="4400" dirty="0" err="1">
                <a:solidFill>
                  <a:schemeClr val="bg1"/>
                </a:solidFill>
              </a:rPr>
              <a:t>Venī</a:t>
            </a:r>
            <a:r>
              <a:rPr lang="en-US" sz="4400" dirty="0">
                <a:solidFill>
                  <a:schemeClr val="bg1"/>
                </a:solidFill>
              </a:rPr>
              <a:t>, pater!</a:t>
            </a:r>
          </a:p>
        </p:txBody>
      </p:sp>
    </p:spTree>
    <p:extLst>
      <p:ext uri="{BB962C8B-B14F-4D97-AF65-F5344CB8AC3E}">
        <p14:creationId xmlns:p14="http://schemas.microsoft.com/office/powerpoint/2010/main" val="385809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16C97-9301-430B-A5B8-8BA4C58EC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" y="115410"/>
            <a:ext cx="11869445" cy="1464640"/>
          </a:xfrm>
        </p:spPr>
        <p:txBody>
          <a:bodyPr>
            <a:normAutofit/>
          </a:bodyPr>
          <a:lstStyle/>
          <a:p>
            <a:r>
              <a:rPr lang="en-US" sz="6600" dirty="0" err="1"/>
              <a:t>Iūlius</a:t>
            </a:r>
            <a:r>
              <a:rPr lang="en-US" sz="6600" dirty="0"/>
              <a:t> </a:t>
            </a:r>
            <a:r>
              <a:rPr lang="en-US" sz="6600" dirty="0" err="1"/>
              <a:t>puerum</a:t>
            </a:r>
            <a:r>
              <a:rPr lang="en-US" sz="6600" dirty="0"/>
              <a:t> </a:t>
            </a:r>
            <a:r>
              <a:rPr lang="en-US" sz="6600" dirty="0" err="1"/>
              <a:t>vocāre</a:t>
            </a:r>
            <a:r>
              <a:rPr lang="en-US" sz="6600" dirty="0"/>
              <a:t> audit…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07FA1A-B29C-4D33-8F6E-0BFFC8F1D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4039" y="1684338"/>
            <a:ext cx="8052663" cy="4917657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D1101BF-B7CA-4FC5-8CD0-DB205D320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98" y="3195961"/>
            <a:ext cx="1716641" cy="340603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651E0FB-C2F4-4AF3-B6B9-A63448C5333F}"/>
              </a:ext>
            </a:extLst>
          </p:cNvPr>
          <p:cNvSpPr/>
          <p:nvPr/>
        </p:nvSpPr>
        <p:spPr>
          <a:xfrm>
            <a:off x="1266907" y="2206368"/>
            <a:ext cx="2186353" cy="1184162"/>
          </a:xfrm>
          <a:prstGeom prst="wedgeEllipseCallout">
            <a:avLst>
              <a:gd name="adj1" fmla="val -33851"/>
              <a:gd name="adj2" fmla="val 7949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Age! </a:t>
            </a:r>
            <a:r>
              <a:rPr lang="en-US" sz="2400" dirty="0" err="1">
                <a:solidFill>
                  <a:schemeClr val="bg1"/>
                </a:solidFill>
              </a:rPr>
              <a:t>Venī</a:t>
            </a:r>
            <a:r>
              <a:rPr lang="en-US" sz="2400" dirty="0">
                <a:solidFill>
                  <a:schemeClr val="bg1"/>
                </a:solidFill>
              </a:rPr>
              <a:t>, pater!</a:t>
            </a:r>
          </a:p>
        </p:txBody>
      </p:sp>
    </p:spTree>
    <p:extLst>
      <p:ext uri="{BB962C8B-B14F-4D97-AF65-F5344CB8AC3E}">
        <p14:creationId xmlns:p14="http://schemas.microsoft.com/office/powerpoint/2010/main" val="395310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4B718-B555-4BB1-A4F0-BC6374463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0" y="-1"/>
            <a:ext cx="12120979" cy="1732449"/>
          </a:xfrm>
        </p:spPr>
        <p:txBody>
          <a:bodyPr>
            <a:normAutofit/>
          </a:bodyPr>
          <a:lstStyle/>
          <a:p>
            <a:r>
              <a:rPr lang="en-US" sz="7200" dirty="0"/>
              <a:t>et exit in </a:t>
            </a:r>
            <a:r>
              <a:rPr lang="en-US" sz="7200" dirty="0" err="1"/>
              <a:t>hortum</a:t>
            </a:r>
            <a:r>
              <a:rPr lang="en-US" sz="7200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0A1E67-9C17-4593-A81F-81C6BF4B6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4" y="1732448"/>
            <a:ext cx="11852772" cy="465844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30175A-BFE0-41B7-8530-E325AC89D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" y="5424102"/>
            <a:ext cx="487261" cy="966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A713C8-DA9A-41AB-89D5-4C07203B0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49830" y="5424102"/>
            <a:ext cx="722158" cy="96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8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4B718-B555-4BB1-A4F0-BC6374463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0" y="-1"/>
            <a:ext cx="12120979" cy="1732449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Pater </a:t>
            </a:r>
            <a:r>
              <a:rPr lang="en-US" sz="7200" dirty="0" err="1"/>
              <a:t>fīlium</a:t>
            </a:r>
            <a:r>
              <a:rPr lang="en-US" sz="7200" dirty="0"/>
              <a:t> </a:t>
            </a:r>
            <a:r>
              <a:rPr lang="en-US" sz="7200" dirty="0" err="1"/>
              <a:t>perterritum</a:t>
            </a:r>
            <a:r>
              <a:rPr lang="en-US" sz="7200" dirty="0"/>
              <a:t> ad </a:t>
            </a:r>
            <a:r>
              <a:rPr lang="en-US" sz="7200" dirty="0" err="1"/>
              <a:t>sē</a:t>
            </a:r>
            <a:r>
              <a:rPr lang="en-US" sz="7200" dirty="0"/>
              <a:t> </a:t>
            </a:r>
            <a:r>
              <a:rPr lang="en-US" sz="7200" dirty="0" err="1"/>
              <a:t>accurrere</a:t>
            </a:r>
            <a:r>
              <a:rPr lang="en-US" sz="7200" dirty="0"/>
              <a:t> </a:t>
            </a:r>
            <a:r>
              <a:rPr lang="en-US" sz="7200" dirty="0" err="1"/>
              <a:t>videt</a:t>
            </a:r>
            <a:r>
              <a:rPr lang="en-US" sz="7200" dirty="0"/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0A1E67-9C17-4593-A81F-81C6BF4B6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4" y="1732448"/>
            <a:ext cx="11852772" cy="465844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30175A-BFE0-41B7-8530-E325AC89D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" y="5424102"/>
            <a:ext cx="487261" cy="966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A713C8-DA9A-41AB-89D5-4C07203B0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49830" y="5424102"/>
            <a:ext cx="722158" cy="96678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23CC26-18A5-4494-A8FA-337DD2D8B772}"/>
              </a:ext>
            </a:extLst>
          </p:cNvPr>
          <p:cNvCxnSpPr/>
          <p:nvPr/>
        </p:nvCxnSpPr>
        <p:spPr>
          <a:xfrm flipH="1" flipV="1">
            <a:off x="878889" y="5557421"/>
            <a:ext cx="2870941" cy="887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81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4B718-B555-4BB1-A4F0-BC6374463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0" y="-1"/>
            <a:ext cx="4222181" cy="3315811"/>
          </a:xfrm>
        </p:spPr>
        <p:txBody>
          <a:bodyPr>
            <a:normAutofit fontScale="90000"/>
          </a:bodyPr>
          <a:lstStyle/>
          <a:p>
            <a:r>
              <a:rPr lang="en-US" sz="7200" dirty="0" err="1"/>
              <a:t>eumque</a:t>
            </a:r>
            <a:r>
              <a:rPr lang="en-US" sz="7200" dirty="0"/>
              <a:t> </a:t>
            </a:r>
            <a:r>
              <a:rPr lang="en-US" sz="7200" dirty="0" err="1"/>
              <a:t>interrogat</a:t>
            </a:r>
            <a:r>
              <a:rPr lang="en-US" sz="7200" dirty="0"/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30175A-BFE0-41B7-8530-E325AC89D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420" y="2596200"/>
            <a:ext cx="2086251" cy="4139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A713C8-DA9A-41AB-89D5-4C07203B0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898800" y="1438898"/>
            <a:ext cx="3787312" cy="5070253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290D17C2-D468-46B6-BA18-C111B22EF01A}"/>
              </a:ext>
            </a:extLst>
          </p:cNvPr>
          <p:cNvSpPr/>
          <p:nvPr/>
        </p:nvSpPr>
        <p:spPr>
          <a:xfrm flipH="1">
            <a:off x="3959827" y="106531"/>
            <a:ext cx="4660390" cy="2383137"/>
          </a:xfrm>
          <a:prstGeom prst="wedgeEllipseCallout">
            <a:avLst>
              <a:gd name="adj1" fmla="val -41025"/>
              <a:gd name="adj2" fmla="val 74421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“Quid </a:t>
            </a:r>
            <a:r>
              <a:rPr lang="en-US" sz="4800" dirty="0" err="1">
                <a:solidFill>
                  <a:schemeClr val="bg1"/>
                </a:solidFill>
              </a:rPr>
              <a:t>est</a:t>
            </a:r>
            <a:r>
              <a:rPr lang="en-US" sz="4800" dirty="0">
                <a:solidFill>
                  <a:schemeClr val="bg1"/>
                </a:solidFill>
              </a:rPr>
              <a:t>, </a:t>
            </a:r>
            <a:r>
              <a:rPr lang="en-US" sz="4800" dirty="0" err="1">
                <a:solidFill>
                  <a:schemeClr val="bg1"/>
                </a:solidFill>
              </a:rPr>
              <a:t>Mārce</a:t>
            </a:r>
            <a:r>
              <a:rPr lang="en-US" sz="4800" dirty="0">
                <a:solidFill>
                  <a:schemeClr val="bg1"/>
                </a:solidFill>
              </a:rPr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130300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err="1"/>
              <a:t>Puerī</a:t>
            </a:r>
            <a:r>
              <a:rPr lang="en-US" sz="5400" dirty="0"/>
              <a:t> </a:t>
            </a:r>
            <a:r>
              <a:rPr lang="en-US" sz="5400" dirty="0" err="1"/>
              <a:t>enim</a:t>
            </a:r>
            <a:r>
              <a:rPr lang="en-US" sz="5400" dirty="0"/>
              <a:t> </a:t>
            </a:r>
            <a:r>
              <a:rPr lang="en-US" sz="5400" dirty="0" err="1"/>
              <a:t>nīdōs</a:t>
            </a:r>
            <a:r>
              <a:rPr lang="en-US" sz="5400" dirty="0"/>
              <a:t> </a:t>
            </a:r>
            <a:r>
              <a:rPr lang="en-US" sz="5400" dirty="0" err="1"/>
              <a:t>quaerunt</a:t>
            </a:r>
            <a:r>
              <a:rPr lang="en-US" sz="5400" dirty="0"/>
              <a:t> in </a:t>
            </a:r>
            <a:r>
              <a:rPr lang="en-US" sz="5400" dirty="0" err="1"/>
              <a:t>arboribus</a:t>
            </a:r>
            <a:r>
              <a:rPr lang="en-US" sz="5400" dirty="0"/>
              <a:t>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6ACFA5-522F-41A2-96CE-1E89C87D1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11" y="2028443"/>
            <a:ext cx="4174712" cy="4153281"/>
          </a:xfrm>
        </p:spPr>
      </p:pic>
      <p:pic>
        <p:nvPicPr>
          <p:cNvPr id="1026" name="Picture 2" descr="Image result for bird's nest in tree">
            <a:extLst>
              <a:ext uri="{FF2B5EF4-FFF2-40B4-BE49-F238E27FC236}">
                <a16:creationId xmlns:a16="http://schemas.microsoft.com/office/drawing/2014/main" id="{73192D57-720D-4BB9-B06F-555DD1791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557" y="2028443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06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7DB381-5800-493F-91EE-865DCAC71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7245" y="2640153"/>
            <a:ext cx="3760279" cy="385852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4F9B279-D7F0-40B7-9566-7CF7E620DD34}"/>
              </a:ext>
            </a:extLst>
          </p:cNvPr>
          <p:cNvSpPr/>
          <p:nvPr/>
        </p:nvSpPr>
        <p:spPr>
          <a:xfrm>
            <a:off x="5391150" y="247650"/>
            <a:ext cx="6291864" cy="2790825"/>
          </a:xfrm>
          <a:prstGeom prst="wedgeEllipseCallout">
            <a:avLst>
              <a:gd name="adj1" fmla="val -86867"/>
              <a:gd name="adj2" fmla="val 103535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bg1"/>
                </a:solidFill>
              </a:rPr>
              <a:t>Quīntus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  <a:r>
              <a:rPr lang="en-US" sz="4800" dirty="0" err="1">
                <a:solidFill>
                  <a:schemeClr val="bg1"/>
                </a:solidFill>
              </a:rPr>
              <a:t>est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  <a:r>
              <a:rPr lang="en-US" sz="4800" dirty="0" err="1">
                <a:solidFill>
                  <a:schemeClr val="bg1"/>
                </a:solidFill>
              </a:rPr>
              <a:t>mortuus</a:t>
            </a:r>
            <a:r>
              <a:rPr lang="en-US" sz="48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C9E118-303E-476F-85EB-863E0EF82FFA}"/>
              </a:ext>
            </a:extLst>
          </p:cNvPr>
          <p:cNvSpPr txBox="1"/>
          <p:nvPr/>
        </p:nvSpPr>
        <p:spPr>
          <a:xfrm>
            <a:off x="8889091" y="5051394"/>
            <a:ext cx="2396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85000"/>
                  </a:schemeClr>
                </a:solidFill>
                <a:latin typeface="Abadi" panose="020B0604020202020204" pitchFamily="34" charset="0"/>
              </a:rPr>
              <a:t>Quīntus</a:t>
            </a:r>
            <a:endParaRPr lang="en-US" sz="4000" b="1" dirty="0">
              <a:solidFill>
                <a:schemeClr val="tx1">
                  <a:lumMod val="85000"/>
                </a:schemeClr>
              </a:solidFill>
              <a:latin typeface="Abadi" panose="020B0604020202020204" pitchFamily="34" charset="0"/>
            </a:endParaRPr>
          </a:p>
        </p:txBody>
      </p:sp>
      <p:pic>
        <p:nvPicPr>
          <p:cNvPr id="9" name="Picture 2" descr="Image result for tombstone">
            <a:extLst>
              <a:ext uri="{FF2B5EF4-FFF2-40B4-BE49-F238E27FC236}">
                <a16:creationId xmlns:a16="http://schemas.microsoft.com/office/drawing/2014/main" id="{9A53C38B-7660-4757-AEFC-D6273FE77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50" y="3038475"/>
            <a:ext cx="3421652" cy="342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05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E99AD1-34AC-4362-A9C6-1C3E957C0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754" y="1965002"/>
            <a:ext cx="2775469" cy="405923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10A64F62-C8AE-42E0-82D6-820A8FDB9C68}"/>
              </a:ext>
            </a:extLst>
          </p:cNvPr>
          <p:cNvSpPr/>
          <p:nvPr/>
        </p:nvSpPr>
        <p:spPr>
          <a:xfrm>
            <a:off x="4953000" y="285750"/>
            <a:ext cx="5602550" cy="3343275"/>
          </a:xfrm>
          <a:prstGeom prst="wedgeEllipseCallout">
            <a:avLst>
              <a:gd name="adj1" fmla="val -78670"/>
              <a:gd name="adj2" fmla="val 5772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Quid? </a:t>
            </a:r>
            <a:r>
              <a:rPr lang="en-US" sz="4800" dirty="0" err="1">
                <a:solidFill>
                  <a:schemeClr val="bg1"/>
                </a:solidFill>
              </a:rPr>
              <a:t>Mortuus</a:t>
            </a:r>
            <a:r>
              <a:rPr lang="en-US" sz="4800" dirty="0">
                <a:solidFill>
                  <a:schemeClr val="bg1"/>
                </a:solidFill>
              </a:rPr>
              <a:t>? Ō </a:t>
            </a:r>
            <a:r>
              <a:rPr lang="en-US" sz="4800" dirty="0" err="1">
                <a:solidFill>
                  <a:schemeClr val="bg1"/>
                </a:solidFill>
              </a:rPr>
              <a:t>deī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bonī</a:t>
            </a:r>
            <a:r>
              <a:rPr lang="en-US" sz="4800" dirty="0">
                <a:solidFill>
                  <a:schemeClr val="bg1"/>
                </a:solidFill>
              </a:rPr>
              <a:t>!!!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C9E118-303E-476F-85EB-863E0EF82FFA}"/>
              </a:ext>
            </a:extLst>
          </p:cNvPr>
          <p:cNvSpPr txBox="1"/>
          <p:nvPr/>
        </p:nvSpPr>
        <p:spPr>
          <a:xfrm>
            <a:off x="9231199" y="5251691"/>
            <a:ext cx="2396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85000"/>
                  </a:schemeClr>
                </a:solidFill>
                <a:latin typeface="Abadi" panose="020B0604020202020204" pitchFamily="34" charset="0"/>
              </a:rPr>
              <a:t>Quīntus</a:t>
            </a:r>
            <a:endParaRPr lang="en-US" sz="4000" b="1" dirty="0">
              <a:solidFill>
                <a:schemeClr val="tx1">
                  <a:lumMod val="85000"/>
                </a:schemeClr>
              </a:solidFill>
              <a:latin typeface="Abadi" panose="020B0604020202020204" pitchFamily="34" charset="0"/>
            </a:endParaRPr>
          </a:p>
        </p:txBody>
      </p:sp>
      <p:pic>
        <p:nvPicPr>
          <p:cNvPr id="9" name="Picture 2" descr="Image result for tombstone">
            <a:extLst>
              <a:ext uri="{FF2B5EF4-FFF2-40B4-BE49-F238E27FC236}">
                <a16:creationId xmlns:a16="http://schemas.microsoft.com/office/drawing/2014/main" id="{9A53C38B-7660-4757-AEFC-D6273FE77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858" y="3238772"/>
            <a:ext cx="3421652" cy="342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92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B833-C6C4-4ECA-98DC-4CD36DD5A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793" y="62143"/>
            <a:ext cx="7151082" cy="2757257"/>
          </a:xfrm>
        </p:spPr>
        <p:txBody>
          <a:bodyPr>
            <a:normAutofit/>
          </a:bodyPr>
          <a:lstStyle/>
          <a:p>
            <a:r>
              <a:rPr lang="en-US" sz="5400" dirty="0"/>
              <a:t>Pater, ipse </a:t>
            </a:r>
            <a:r>
              <a:rPr lang="en-US" sz="5400" dirty="0" err="1"/>
              <a:t>perterritus</a:t>
            </a:r>
            <a:r>
              <a:rPr lang="en-US" sz="5400" dirty="0"/>
              <a:t>, cum </a:t>
            </a:r>
            <a:r>
              <a:rPr lang="en-US" sz="5400" dirty="0" err="1"/>
              <a:t>Mārcō</a:t>
            </a:r>
            <a:r>
              <a:rPr lang="en-US" sz="5400" dirty="0"/>
              <a:t> ad </a:t>
            </a:r>
            <a:r>
              <a:rPr lang="en-US" sz="5400" dirty="0" err="1"/>
              <a:t>Quīntum</a:t>
            </a:r>
            <a:r>
              <a:rPr lang="en-US" sz="5400" dirty="0"/>
              <a:t> </a:t>
            </a:r>
            <a:r>
              <a:rPr lang="en-US" sz="5400" dirty="0" err="1"/>
              <a:t>currit</a:t>
            </a:r>
            <a:r>
              <a:rPr lang="en-US" sz="54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0E2DF-12F8-47BD-A1A0-A8064D39B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406" y="2819400"/>
            <a:ext cx="1945141" cy="3859404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6468EE-A587-4E8E-84E5-19FBCBAAA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8605686" y="3406202"/>
            <a:ext cx="2029990" cy="4094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94435B-B7C3-4150-8C28-795B8ED42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28920" y="1792479"/>
            <a:ext cx="4475873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5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124D-C236-4A20-B504-9D52409CE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" y="-1"/>
            <a:ext cx="12094346" cy="1651247"/>
          </a:xfrm>
        </p:spPr>
        <p:txBody>
          <a:bodyPr>
            <a:normAutofit/>
          </a:bodyPr>
          <a:lstStyle/>
          <a:p>
            <a:r>
              <a:rPr lang="en-US" sz="6000" dirty="0" err="1"/>
              <a:t>Iūlia</a:t>
            </a:r>
            <a:r>
              <a:rPr lang="en-US" sz="6000" dirty="0"/>
              <a:t> quoque </a:t>
            </a:r>
            <a:r>
              <a:rPr lang="en-US" sz="6000" dirty="0" err="1"/>
              <a:t>accurrit</a:t>
            </a:r>
            <a:r>
              <a:rPr lang="en-US" sz="6000" dirty="0"/>
              <a:t> cum cane </a:t>
            </a:r>
            <a:r>
              <a:rPr lang="en-US" sz="6000" dirty="0" err="1"/>
              <a:t>suā</a:t>
            </a:r>
            <a:r>
              <a:rPr lang="en-US" sz="6000" dirty="0"/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615CF3-221E-451C-AE4B-DB08FB678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3612" y="1428756"/>
            <a:ext cx="7724775" cy="529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1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207C-45BB-4E60-B2A5-796DC4B22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66900"/>
          </a:xfrm>
        </p:spPr>
        <p:txBody>
          <a:bodyPr>
            <a:normAutofit fontScale="90000"/>
          </a:bodyPr>
          <a:lstStyle/>
          <a:p>
            <a:r>
              <a:rPr lang="en-US" sz="6000" dirty="0" err="1"/>
              <a:t>Quīntus</a:t>
            </a:r>
            <a:r>
              <a:rPr lang="en-US" sz="6000" dirty="0"/>
              <a:t> </a:t>
            </a:r>
            <a:r>
              <a:rPr lang="en-US" sz="6000" dirty="0" err="1"/>
              <a:t>oculōs</a:t>
            </a:r>
            <a:r>
              <a:rPr lang="en-US" sz="6000" dirty="0"/>
              <a:t> </a:t>
            </a:r>
            <a:r>
              <a:rPr lang="en-US" sz="6000" dirty="0" err="1"/>
              <a:t>aperit</a:t>
            </a:r>
            <a:r>
              <a:rPr lang="en-US" sz="6000" dirty="0"/>
              <a:t>. </a:t>
            </a:r>
            <a:r>
              <a:rPr lang="en-US" sz="6000" dirty="0" err="1"/>
              <a:t>Iūlius</a:t>
            </a:r>
            <a:r>
              <a:rPr lang="en-US" sz="6000" dirty="0"/>
              <a:t> </a:t>
            </a:r>
            <a:r>
              <a:rPr lang="en-US" sz="6000" dirty="0" err="1"/>
              <a:t>eum</a:t>
            </a:r>
            <a:r>
              <a:rPr lang="en-US" sz="6000" dirty="0"/>
              <a:t> </a:t>
            </a:r>
            <a:r>
              <a:rPr lang="en-US" sz="6000" dirty="0" err="1"/>
              <a:t>oculōs</a:t>
            </a:r>
            <a:r>
              <a:rPr lang="en-US" sz="6000" dirty="0"/>
              <a:t> </a:t>
            </a:r>
            <a:r>
              <a:rPr lang="en-US" sz="6000" dirty="0" err="1"/>
              <a:t>aperīre</a:t>
            </a:r>
            <a:r>
              <a:rPr lang="en-US" sz="6000" dirty="0"/>
              <a:t> </a:t>
            </a:r>
            <a:r>
              <a:rPr lang="en-US" sz="6000" dirty="0" err="1"/>
              <a:t>videt</a:t>
            </a:r>
            <a:r>
              <a:rPr lang="en-US" sz="6000" dirty="0"/>
              <a:t>.</a:t>
            </a:r>
          </a:p>
        </p:txBody>
      </p:sp>
      <p:pic>
        <p:nvPicPr>
          <p:cNvPr id="24578" name="Picture 2" descr="Image result for opening eyes gif">
            <a:extLst>
              <a:ext uri="{FF2B5EF4-FFF2-40B4-BE49-F238E27FC236}">
                <a16:creationId xmlns:a16="http://schemas.microsoft.com/office/drawing/2014/main" id="{1A6D7186-9614-48FA-86F9-E5536DEFE758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87" y="3839400"/>
            <a:ext cx="4572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41C109-3F22-4ADA-8A13-76FB4A793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98825" y="1486523"/>
            <a:ext cx="3787312" cy="507025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3124E53-AFB3-4436-A131-3A2FC1452D30}"/>
              </a:ext>
            </a:extLst>
          </p:cNvPr>
          <p:cNvCxnSpPr/>
          <p:nvPr/>
        </p:nvCxnSpPr>
        <p:spPr>
          <a:xfrm flipH="1">
            <a:off x="5448300" y="2752725"/>
            <a:ext cx="3057525" cy="1981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opening eyes gif">
            <a:extLst>
              <a:ext uri="{FF2B5EF4-FFF2-40B4-BE49-F238E27FC236}">
                <a16:creationId xmlns:a16="http://schemas.microsoft.com/office/drawing/2014/main" id="{1A6D7186-9614-48FA-86F9-E5536DEFE758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87" y="3839400"/>
            <a:ext cx="4572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41C109-3F22-4ADA-8A13-76FB4A793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98825" y="1486523"/>
            <a:ext cx="3787312" cy="5070253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81417A69-7A84-4C7A-86B3-FC990DECB957}"/>
              </a:ext>
            </a:extLst>
          </p:cNvPr>
          <p:cNvSpPr/>
          <p:nvPr/>
        </p:nvSpPr>
        <p:spPr>
          <a:xfrm>
            <a:off x="426128" y="62144"/>
            <a:ext cx="7217546" cy="3062796"/>
          </a:xfrm>
          <a:prstGeom prst="wedgeEllipseCallout">
            <a:avLst>
              <a:gd name="adj1" fmla="val 65777"/>
              <a:gd name="adj2" fmla="val 5920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Ecce </a:t>
            </a:r>
            <a:r>
              <a:rPr lang="en-US" sz="5400" dirty="0" err="1">
                <a:solidFill>
                  <a:schemeClr val="bg1"/>
                </a:solidFill>
              </a:rPr>
              <a:t>oculōs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aperit</a:t>
            </a:r>
            <a:r>
              <a:rPr lang="en-US" sz="5400" dirty="0">
                <a:solidFill>
                  <a:schemeClr val="bg1"/>
                </a:solidFill>
              </a:rPr>
              <a:t>: </a:t>
            </a:r>
            <a:r>
              <a:rPr lang="en-US" sz="5400" dirty="0" err="1">
                <a:solidFill>
                  <a:schemeClr val="bg1"/>
                </a:solidFill>
              </a:rPr>
              <a:t>ergō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vīvus</a:t>
            </a:r>
            <a:r>
              <a:rPr lang="en-US" sz="5400" dirty="0">
                <a:solidFill>
                  <a:schemeClr val="bg1"/>
                </a:solidFill>
              </a:rPr>
              <a:t> est.</a:t>
            </a:r>
          </a:p>
        </p:txBody>
      </p:sp>
    </p:spTree>
    <p:extLst>
      <p:ext uri="{BB962C8B-B14F-4D97-AF65-F5344CB8AC3E}">
        <p14:creationId xmlns:p14="http://schemas.microsoft.com/office/powerpoint/2010/main" val="129183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207C-45BB-4E60-B2A5-796DC4B22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02" y="26633"/>
            <a:ext cx="12192000" cy="2228295"/>
          </a:xfrm>
        </p:spPr>
        <p:txBody>
          <a:bodyPr>
            <a:normAutofit/>
          </a:bodyPr>
          <a:lstStyle/>
          <a:p>
            <a:pPr algn="l"/>
            <a:r>
              <a:rPr lang="en-US" sz="6000" dirty="0" err="1"/>
              <a:t>Mārcus</a:t>
            </a:r>
            <a:r>
              <a:rPr lang="en-US" sz="6000" dirty="0"/>
              <a:t> et </a:t>
            </a:r>
            <a:r>
              <a:rPr lang="en-US" sz="6000" dirty="0" err="1"/>
              <a:t>Iūlia</a:t>
            </a:r>
            <a:r>
              <a:rPr lang="en-US" sz="6000" dirty="0"/>
              <a:t> </a:t>
            </a:r>
            <a:r>
              <a:rPr lang="en-US" sz="6000" dirty="0" err="1"/>
              <a:t>Quīntum</a:t>
            </a:r>
            <a:r>
              <a:rPr lang="en-US" sz="6000" dirty="0"/>
              <a:t> </a:t>
            </a:r>
            <a:r>
              <a:rPr lang="en-US" sz="6000" dirty="0" err="1"/>
              <a:t>vīvum</a:t>
            </a:r>
            <a:r>
              <a:rPr lang="en-US" sz="6000" dirty="0"/>
              <a:t> </a:t>
            </a:r>
            <a:r>
              <a:rPr lang="en-US" sz="6000" dirty="0" err="1"/>
              <a:t>esse</a:t>
            </a:r>
            <a:r>
              <a:rPr lang="en-US" sz="6000" dirty="0"/>
              <a:t> </a:t>
            </a:r>
            <a:r>
              <a:rPr lang="en-US" sz="6000" dirty="0" err="1"/>
              <a:t>vident</a:t>
            </a:r>
            <a:r>
              <a:rPr lang="en-US" sz="6000" dirty="0"/>
              <a:t>.</a:t>
            </a:r>
          </a:p>
        </p:txBody>
      </p:sp>
      <p:pic>
        <p:nvPicPr>
          <p:cNvPr id="24578" name="Picture 2" descr="Image result for opening eyes gif">
            <a:extLst>
              <a:ext uri="{FF2B5EF4-FFF2-40B4-BE49-F238E27FC236}">
                <a16:creationId xmlns:a16="http://schemas.microsoft.com/office/drawing/2014/main" id="{1A6D7186-9614-48FA-86F9-E5536DEFE758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87" y="4323425"/>
            <a:ext cx="3701843" cy="205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6CCE08-25F0-45A5-A28E-742DBAAB1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95" y="1580731"/>
            <a:ext cx="5272584" cy="507553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3124E53-AFB3-4436-A131-3A2FC1452D30}"/>
              </a:ext>
            </a:extLst>
          </p:cNvPr>
          <p:cNvCxnSpPr>
            <a:cxnSpLocks/>
          </p:cNvCxnSpPr>
          <p:nvPr/>
        </p:nvCxnSpPr>
        <p:spPr>
          <a:xfrm flipH="1">
            <a:off x="4479212" y="2228295"/>
            <a:ext cx="4833464" cy="27153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D2FFC4-F651-4A4C-9F12-9F58952FF632}"/>
              </a:ext>
            </a:extLst>
          </p:cNvPr>
          <p:cNvCxnSpPr>
            <a:cxnSpLocks/>
          </p:cNvCxnSpPr>
          <p:nvPr/>
        </p:nvCxnSpPr>
        <p:spPr>
          <a:xfrm flipH="1">
            <a:off x="4714043" y="3429000"/>
            <a:ext cx="3053919" cy="18760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02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DB119-EADB-42D7-B787-F7B7F233F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791325" cy="6611484"/>
          </a:xfrm>
        </p:spPr>
        <p:txBody>
          <a:bodyPr>
            <a:normAutofit/>
          </a:bodyPr>
          <a:lstStyle/>
          <a:p>
            <a:r>
              <a:rPr lang="en-US" sz="5400" dirty="0" err="1"/>
              <a:t>Puer</a:t>
            </a:r>
            <a:r>
              <a:rPr lang="en-US" sz="5400" dirty="0"/>
              <a:t> </a:t>
            </a:r>
            <a:r>
              <a:rPr lang="en-US" sz="5400" dirty="0" err="1"/>
              <a:t>autem</a:t>
            </a:r>
            <a:r>
              <a:rPr lang="en-US" sz="5400" dirty="0"/>
              <a:t> </a:t>
            </a:r>
            <a:r>
              <a:rPr lang="en-US" sz="5400" dirty="0" err="1"/>
              <a:t>ambulāre</a:t>
            </a:r>
            <a:r>
              <a:rPr lang="en-US" sz="5400" dirty="0"/>
              <a:t> </a:t>
            </a:r>
            <a:r>
              <a:rPr lang="en-US" sz="5400" dirty="0" err="1"/>
              <a:t>nōn</a:t>
            </a:r>
            <a:r>
              <a:rPr lang="en-US" sz="5400" dirty="0"/>
              <a:t> </a:t>
            </a:r>
            <a:r>
              <a:rPr lang="en-US" sz="5400" dirty="0" err="1"/>
              <a:t>potest</a:t>
            </a:r>
            <a:r>
              <a:rPr lang="en-US" sz="5400" dirty="0"/>
              <a:t>, </a:t>
            </a:r>
            <a:r>
              <a:rPr lang="en-US" sz="5400" dirty="0" err="1"/>
              <a:t>neque</a:t>
            </a:r>
            <a:r>
              <a:rPr lang="en-US" sz="5400" dirty="0"/>
              <a:t> </a:t>
            </a:r>
            <a:r>
              <a:rPr lang="en-US" sz="5400" dirty="0" err="1"/>
              <a:t>enim</a:t>
            </a:r>
            <a:r>
              <a:rPr lang="en-US" sz="5400" dirty="0"/>
              <a:t> </a:t>
            </a:r>
            <a:r>
              <a:rPr lang="en-US" sz="5400" dirty="0" err="1"/>
              <a:t>pedēs</a:t>
            </a:r>
            <a:r>
              <a:rPr lang="en-US" sz="5400" dirty="0"/>
              <a:t> </a:t>
            </a:r>
            <a:r>
              <a:rPr lang="en-US" sz="5400" dirty="0" err="1"/>
              <a:t>eum</a:t>
            </a:r>
            <a:r>
              <a:rPr lang="en-US" sz="5400" dirty="0"/>
              <a:t> </a:t>
            </a:r>
            <a:r>
              <a:rPr lang="en-US" sz="5400" dirty="0" err="1"/>
              <a:t>sustinēre</a:t>
            </a:r>
            <a:r>
              <a:rPr lang="en-US" sz="5400" dirty="0"/>
              <a:t> </a:t>
            </a:r>
            <a:r>
              <a:rPr lang="en-US" sz="5400" dirty="0" err="1"/>
              <a:t>possunt</a:t>
            </a:r>
            <a:r>
              <a:rPr lang="en-US" sz="5400" dirty="0"/>
              <a:t>; </a:t>
            </a:r>
            <a:r>
              <a:rPr lang="en-US" sz="5400" dirty="0" err="1"/>
              <a:t>ergō</a:t>
            </a:r>
            <a:r>
              <a:rPr lang="en-US" sz="5400" dirty="0"/>
              <a:t> </a:t>
            </a:r>
            <a:r>
              <a:rPr lang="en-US" sz="5400" dirty="0" err="1"/>
              <a:t>necesse</a:t>
            </a:r>
            <a:r>
              <a:rPr lang="en-US" sz="5400" dirty="0"/>
              <a:t> </a:t>
            </a:r>
            <a:r>
              <a:rPr lang="en-US" sz="5400" dirty="0" err="1"/>
              <a:t>est</a:t>
            </a:r>
            <a:r>
              <a:rPr lang="en-US" sz="5400" dirty="0"/>
              <a:t> </a:t>
            </a:r>
            <a:r>
              <a:rPr lang="en-US" sz="5400" dirty="0" err="1"/>
              <a:t>eum</a:t>
            </a:r>
            <a:r>
              <a:rPr lang="en-US" sz="5400" dirty="0"/>
              <a:t> </a:t>
            </a:r>
            <a:r>
              <a:rPr lang="en-US" sz="5400" dirty="0" err="1"/>
              <a:t>portāre</a:t>
            </a:r>
            <a:r>
              <a:rPr lang="en-US" sz="5400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C07D87-4F3D-443A-B3F8-1CDE7BAFE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316" y="456633"/>
            <a:ext cx="5089052" cy="5944734"/>
          </a:xfrm>
        </p:spPr>
      </p:pic>
    </p:spTree>
    <p:extLst>
      <p:ext uri="{BB962C8B-B14F-4D97-AF65-F5344CB8AC3E}">
        <p14:creationId xmlns:p14="http://schemas.microsoft.com/office/powerpoint/2010/main" val="124555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1B6DA-9046-437B-B610-D8323E03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2" y="85725"/>
            <a:ext cx="12123368" cy="1494325"/>
          </a:xfrm>
        </p:spPr>
        <p:txBody>
          <a:bodyPr>
            <a:normAutofit/>
          </a:bodyPr>
          <a:lstStyle/>
          <a:p>
            <a:r>
              <a:rPr lang="en-US" sz="4400" smtClean="0"/>
              <a:t>Quīntus</a:t>
            </a:r>
            <a:r>
              <a:rPr lang="en-US" sz="4400" dirty="0" smtClean="0"/>
              <a:t> </a:t>
            </a:r>
            <a:r>
              <a:rPr lang="en-US" sz="4400" dirty="0"/>
              <a:t>ā </a:t>
            </a:r>
            <a:r>
              <a:rPr lang="en-US" sz="4400" dirty="0" err="1"/>
              <a:t>Iūliō</a:t>
            </a:r>
            <a:r>
              <a:rPr lang="en-US" sz="4400" dirty="0"/>
              <a:t> in </a:t>
            </a:r>
            <a:r>
              <a:rPr lang="en-US" sz="4400" dirty="0" err="1"/>
              <a:t>vīllam</a:t>
            </a:r>
            <a:r>
              <a:rPr lang="en-US" sz="4400" dirty="0"/>
              <a:t> </a:t>
            </a:r>
            <a:r>
              <a:rPr lang="en-US" sz="4400" dirty="0" err="1"/>
              <a:t>portātur</a:t>
            </a:r>
            <a:r>
              <a:rPr lang="en-US" sz="4400" dirty="0"/>
              <a:t> et in </a:t>
            </a:r>
            <a:r>
              <a:rPr lang="en-US" sz="4400" dirty="0" err="1"/>
              <a:t>lectō</a:t>
            </a:r>
            <a:r>
              <a:rPr lang="en-US" sz="4400" dirty="0"/>
              <a:t> </a:t>
            </a:r>
            <a:r>
              <a:rPr lang="en-US" sz="4400" dirty="0" err="1"/>
              <a:t>pōnitur</a:t>
            </a:r>
            <a:r>
              <a:rPr lang="en-US" sz="4400" dirty="0"/>
              <a:t>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5EC08F-0ACB-4D33-80BD-3AFED0C55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177" y="2107847"/>
            <a:ext cx="4666298" cy="4207577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99F79F3-E875-4A14-B620-E881F5C59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5353" y="1580050"/>
            <a:ext cx="4269385" cy="498724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281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BAD87-6CA3-4C91-86FF-CF574BB08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6" y="147828"/>
            <a:ext cx="11549664" cy="1471421"/>
          </a:xfrm>
        </p:spPr>
        <p:txBody>
          <a:bodyPr>
            <a:noAutofit/>
          </a:bodyPr>
          <a:lstStyle/>
          <a:p>
            <a:r>
              <a:rPr lang="en-US" sz="5400" dirty="0" err="1"/>
              <a:t>Aemilia</a:t>
            </a:r>
            <a:r>
              <a:rPr lang="en-US" sz="5400" dirty="0"/>
              <a:t> </a:t>
            </a:r>
            <a:r>
              <a:rPr lang="en-US" sz="5400" dirty="0" err="1"/>
              <a:t>fīlium</a:t>
            </a:r>
            <a:r>
              <a:rPr lang="en-US" sz="5400" dirty="0"/>
              <a:t> </a:t>
            </a:r>
            <a:r>
              <a:rPr lang="en-US" sz="5400" dirty="0" err="1"/>
              <a:t>suum</a:t>
            </a:r>
            <a:r>
              <a:rPr lang="en-US" sz="5400" dirty="0"/>
              <a:t> ā </a:t>
            </a:r>
            <a:r>
              <a:rPr lang="en-US" sz="5400" dirty="0" err="1"/>
              <a:t>Iūliō</a:t>
            </a:r>
            <a:r>
              <a:rPr lang="en-US" sz="5400" dirty="0"/>
              <a:t> </a:t>
            </a:r>
            <a:r>
              <a:rPr lang="en-US" sz="5400" dirty="0" err="1"/>
              <a:t>portārī</a:t>
            </a:r>
            <a:r>
              <a:rPr lang="en-US" sz="5400" dirty="0"/>
              <a:t> </a:t>
            </a:r>
            <a:r>
              <a:rPr lang="en-US" sz="5400" dirty="0" err="1"/>
              <a:t>videt</a:t>
            </a:r>
            <a:endParaRPr lang="en-US" sz="5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36ED61-E0D7-4209-9152-C1BEF0650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0" y="1842887"/>
            <a:ext cx="3186812" cy="4175823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501865-413F-48B8-83F6-E308E7DD8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26" y="4007121"/>
            <a:ext cx="2839293" cy="256017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FD43CF6-8CC5-462C-A574-E0BEF9BEAE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096" y="3705225"/>
            <a:ext cx="2572416" cy="300494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959C3FE-F6B6-434C-A72B-70C9B3E1E64A}"/>
              </a:ext>
            </a:extLst>
          </p:cNvPr>
          <p:cNvCxnSpPr>
            <a:cxnSpLocks/>
          </p:cNvCxnSpPr>
          <p:nvPr/>
        </p:nvCxnSpPr>
        <p:spPr>
          <a:xfrm>
            <a:off x="2876365" y="3000652"/>
            <a:ext cx="2787588" cy="1154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14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4BC37-E7F5-41E7-8011-3841D1209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22268"/>
          </a:xfrm>
        </p:spPr>
        <p:txBody>
          <a:bodyPr>
            <a:normAutofit/>
          </a:bodyPr>
          <a:lstStyle/>
          <a:p>
            <a:r>
              <a:rPr lang="en-US" sz="4800" dirty="0" err="1"/>
              <a:t>Itaque</a:t>
            </a:r>
            <a:r>
              <a:rPr lang="en-US" sz="4800" dirty="0"/>
              <a:t> </a:t>
            </a:r>
            <a:r>
              <a:rPr lang="en-US" sz="4800" dirty="0" err="1"/>
              <a:t>puella</a:t>
            </a:r>
            <a:r>
              <a:rPr lang="en-US" sz="4800" dirty="0"/>
              <a:t> </a:t>
            </a:r>
            <a:r>
              <a:rPr lang="en-US" sz="4800" dirty="0" err="1"/>
              <a:t>lūdit</a:t>
            </a:r>
            <a:r>
              <a:rPr lang="en-US" sz="4800" dirty="0"/>
              <a:t> cum cane </a:t>
            </a:r>
            <a:r>
              <a:rPr lang="en-US" sz="4800" dirty="0" err="1"/>
              <a:t>suā</a:t>
            </a:r>
            <a:r>
              <a:rPr lang="en-US" sz="4800" dirty="0"/>
              <a:t> </a:t>
            </a:r>
            <a:r>
              <a:rPr lang="en-US" sz="4800" smtClean="0"/>
              <a:t>Margarītā.</a:t>
            </a: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F012C1-7474-49A1-9858-42606FBD7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676" y="1799255"/>
            <a:ext cx="2375302" cy="4701558"/>
          </a:xfrm>
          <a:prstGeom prst="rect">
            <a:avLst/>
          </a:prstGeom>
        </p:spPr>
      </p:pic>
      <p:pic>
        <p:nvPicPr>
          <p:cNvPr id="2052" name="Picture 4" descr="Image result for black and white drawing of dog with ball">
            <a:extLst>
              <a:ext uri="{FF2B5EF4-FFF2-40B4-BE49-F238E27FC236}">
                <a16:creationId xmlns:a16="http://schemas.microsoft.com/office/drawing/2014/main" id="{1653E942-6B11-41F2-938D-DA71034DE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506" y="4736307"/>
            <a:ext cx="1977714" cy="161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76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BAD87-6CA3-4C91-86FF-CF574BB08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6" y="147828"/>
            <a:ext cx="11549664" cy="1471421"/>
          </a:xfrm>
        </p:spPr>
        <p:txBody>
          <a:bodyPr>
            <a:noAutofit/>
          </a:bodyPr>
          <a:lstStyle/>
          <a:p>
            <a:pPr algn="l"/>
            <a:r>
              <a:rPr lang="en-US" sz="5400" dirty="0"/>
              <a:t>Et </a:t>
            </a:r>
            <a:r>
              <a:rPr lang="en-US" sz="5400" dirty="0" err="1"/>
              <a:t>interrogat</a:t>
            </a:r>
            <a:r>
              <a:rPr lang="en-US" sz="5400" dirty="0"/>
              <a:t>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36ED61-E0D7-4209-9152-C1BEF0650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0" y="1842887"/>
            <a:ext cx="3186812" cy="4175823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501865-413F-48B8-83F6-E308E7DD8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26" y="4007121"/>
            <a:ext cx="2839293" cy="256017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FD43CF6-8CC5-462C-A574-E0BEF9BEAE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096" y="3705225"/>
            <a:ext cx="2572416" cy="300494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ADCD6C6-72A0-4E69-B1C9-D68182FD0C98}"/>
              </a:ext>
            </a:extLst>
          </p:cNvPr>
          <p:cNvSpPr/>
          <p:nvPr/>
        </p:nvSpPr>
        <p:spPr>
          <a:xfrm>
            <a:off x="5193437" y="147829"/>
            <a:ext cx="6794377" cy="2586494"/>
          </a:xfrm>
          <a:prstGeom prst="wedgeEllipseCallout">
            <a:avLst>
              <a:gd name="adj1" fmla="val -82375"/>
              <a:gd name="adj2" fmla="val 82751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</a:rPr>
              <a:t>Cūr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puer</a:t>
            </a:r>
            <a:r>
              <a:rPr lang="en-US" sz="4400" dirty="0">
                <a:solidFill>
                  <a:schemeClr val="bg1"/>
                </a:solidFill>
              </a:rPr>
              <a:t> ipse </a:t>
            </a:r>
            <a:r>
              <a:rPr lang="en-US" sz="4400" dirty="0" err="1">
                <a:solidFill>
                  <a:schemeClr val="bg1"/>
                </a:solidFill>
              </a:rPr>
              <a:t>ambulāre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nōn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potest</a:t>
            </a:r>
            <a:r>
              <a:rPr lang="en-US" sz="44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476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34DD507-802D-40AA-9D4C-DB5AC4D6E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9596" y="985251"/>
            <a:ext cx="4717578" cy="55108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BDC794A9-7923-4223-B13A-52365B209193}"/>
              </a:ext>
            </a:extLst>
          </p:cNvPr>
          <p:cNvSpPr/>
          <p:nvPr/>
        </p:nvSpPr>
        <p:spPr>
          <a:xfrm>
            <a:off x="838200" y="438150"/>
            <a:ext cx="5467350" cy="5589788"/>
          </a:xfrm>
          <a:prstGeom prst="wedgeEllipseCallout">
            <a:avLst>
              <a:gd name="adj1" fmla="val 94779"/>
              <a:gd name="adj2" fmla="val 1099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Quīntus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ambulāre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nōn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potest</a:t>
            </a:r>
            <a:r>
              <a:rPr lang="en-US" sz="4000" dirty="0">
                <a:solidFill>
                  <a:schemeClr val="bg1"/>
                </a:solidFill>
              </a:rPr>
              <a:t>, quod </a:t>
            </a:r>
            <a:r>
              <a:rPr lang="en-US" sz="4000" dirty="0" err="1">
                <a:solidFill>
                  <a:schemeClr val="bg1"/>
                </a:solidFill>
              </a:rPr>
              <a:t>nōn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est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avis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neque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ālās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habet</a:t>
            </a:r>
            <a:r>
              <a:rPr lang="en-US" sz="4000" dirty="0">
                <a:solidFill>
                  <a:schemeClr val="bg1"/>
                </a:solidFill>
              </a:rPr>
              <a:t>!  </a:t>
            </a:r>
            <a:r>
              <a:rPr lang="en-US" sz="4000" dirty="0" err="1">
                <a:solidFill>
                  <a:schemeClr val="bg1"/>
                </a:solidFill>
              </a:rPr>
              <a:t>Quī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volāre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vult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neque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potest</a:t>
            </a:r>
            <a:r>
              <a:rPr lang="en-US" sz="4000" dirty="0">
                <a:solidFill>
                  <a:schemeClr val="bg1"/>
                </a:solidFill>
              </a:rPr>
              <a:t>, ad </a:t>
            </a:r>
            <a:r>
              <a:rPr lang="en-US" sz="4000" dirty="0" err="1">
                <a:solidFill>
                  <a:schemeClr val="bg1"/>
                </a:solidFill>
              </a:rPr>
              <a:t>terram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cadit</a:t>
            </a:r>
            <a:r>
              <a:rPr lang="en-US" sz="4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191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BAD87-6CA3-4C91-86FF-CF574BB08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6" y="147828"/>
            <a:ext cx="11549664" cy="1471421"/>
          </a:xfrm>
        </p:spPr>
        <p:txBody>
          <a:bodyPr>
            <a:noAutofit/>
          </a:bodyPr>
          <a:lstStyle/>
          <a:p>
            <a:r>
              <a:rPr lang="en-US" sz="6000" dirty="0" err="1"/>
              <a:t>Aemilia</a:t>
            </a:r>
            <a:r>
              <a:rPr lang="en-US" sz="6000" dirty="0"/>
              <a:t> </a:t>
            </a:r>
            <a:r>
              <a:rPr lang="en-US" sz="6000" dirty="0" err="1"/>
              <a:t>Quīntum</a:t>
            </a:r>
            <a:r>
              <a:rPr lang="en-US" sz="6000" dirty="0"/>
              <a:t> ā </a:t>
            </a:r>
            <a:r>
              <a:rPr lang="en-US" sz="6000" dirty="0" err="1"/>
              <a:t>Iūliō</a:t>
            </a:r>
            <a:r>
              <a:rPr lang="en-US" sz="6000" dirty="0"/>
              <a:t> in </a:t>
            </a:r>
            <a:r>
              <a:rPr lang="en-US" sz="6000" dirty="0" err="1"/>
              <a:t>lectō</a:t>
            </a:r>
            <a:r>
              <a:rPr lang="en-US" sz="6000" dirty="0"/>
              <a:t> </a:t>
            </a:r>
            <a:r>
              <a:rPr lang="en-US" sz="6000" dirty="0" err="1"/>
              <a:t>pōnī</a:t>
            </a:r>
            <a:r>
              <a:rPr lang="en-US" sz="6000" dirty="0"/>
              <a:t> </a:t>
            </a:r>
            <a:r>
              <a:rPr lang="en-US" sz="6000" dirty="0" err="1"/>
              <a:t>aspicit</a:t>
            </a:r>
            <a:r>
              <a:rPr lang="en-US" sz="6000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36ED61-E0D7-4209-9152-C1BEF0650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0" y="1842887"/>
            <a:ext cx="3186812" cy="4175823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501865-413F-48B8-83F6-E308E7DD8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26" y="4007121"/>
            <a:ext cx="2839293" cy="256017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FD43CF6-8CC5-462C-A574-E0BEF9BEAE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096" y="3705225"/>
            <a:ext cx="2572416" cy="300494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959C3FE-F6B6-434C-A72B-70C9B3E1E64A}"/>
              </a:ext>
            </a:extLst>
          </p:cNvPr>
          <p:cNvCxnSpPr>
            <a:cxnSpLocks/>
          </p:cNvCxnSpPr>
          <p:nvPr/>
        </p:nvCxnSpPr>
        <p:spPr>
          <a:xfrm>
            <a:off x="2876365" y="3000652"/>
            <a:ext cx="2787588" cy="1154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25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80576-2FBB-4377-AFFE-20274AF5F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2085975"/>
          </a:xfrm>
        </p:spPr>
        <p:txBody>
          <a:bodyPr>
            <a:normAutofit/>
          </a:bodyPr>
          <a:lstStyle/>
          <a:p>
            <a:r>
              <a:rPr lang="en-US" sz="6600" dirty="0" err="1"/>
              <a:t>Iūlia</a:t>
            </a:r>
            <a:r>
              <a:rPr lang="en-US" sz="6600" dirty="0"/>
              <a:t>: “Cape </a:t>
            </a:r>
            <a:r>
              <a:rPr lang="en-US" sz="6600" dirty="0" err="1"/>
              <a:t>pilam</a:t>
            </a:r>
            <a:r>
              <a:rPr lang="en-US" sz="6600" dirty="0"/>
              <a:t>, </a:t>
            </a:r>
            <a:r>
              <a:rPr lang="en-US" sz="6600" dirty="0" err="1"/>
              <a:t>Margarīta</a:t>
            </a:r>
            <a:r>
              <a:rPr lang="en-US" sz="6600" dirty="0"/>
              <a:t>!”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4655D0-606C-472C-957D-C45C744D4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9793" y="2490541"/>
            <a:ext cx="2057764" cy="4059237"/>
          </a:xfrm>
          <a:prstGeom prst="rect">
            <a:avLst/>
          </a:prstGeom>
        </p:spPr>
      </p:pic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B9A5AFDD-573C-4539-8833-15EFE94A5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844678"/>
            <a:ext cx="52387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88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F1BF1-6EF9-4CE1-89BF-71897806E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"/>
            <a:ext cx="10353762" cy="1580050"/>
          </a:xfrm>
        </p:spPr>
        <p:txBody>
          <a:bodyPr>
            <a:normAutofit/>
          </a:bodyPr>
          <a:lstStyle/>
          <a:p>
            <a:r>
              <a:rPr lang="en-US" sz="7200" dirty="0" err="1"/>
              <a:t>Canis</a:t>
            </a:r>
            <a:r>
              <a:rPr lang="en-US" sz="7200" dirty="0"/>
              <a:t> </a:t>
            </a:r>
            <a:r>
              <a:rPr lang="en-US" sz="7200" dirty="0" err="1"/>
              <a:t>pilam</a:t>
            </a:r>
            <a:r>
              <a:rPr lang="en-US" sz="7200" dirty="0"/>
              <a:t> </a:t>
            </a:r>
            <a:r>
              <a:rPr lang="en-US" sz="7200" dirty="0" err="1"/>
              <a:t>capit</a:t>
            </a:r>
            <a:r>
              <a:rPr lang="en-US" sz="7200" dirty="0"/>
              <a:t>….</a:t>
            </a:r>
          </a:p>
        </p:txBody>
      </p:sp>
      <p:pic>
        <p:nvPicPr>
          <p:cNvPr id="4098" name="Picture 2" descr="Image result for dog catches ball and wags tail gif">
            <a:extLst>
              <a:ext uri="{FF2B5EF4-FFF2-40B4-BE49-F238E27FC236}">
                <a16:creationId xmlns:a16="http://schemas.microsoft.com/office/drawing/2014/main" id="{494462DE-89A4-404C-914C-451376E7C5B9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453" y="1932285"/>
            <a:ext cx="7673093" cy="431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49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DB593-709C-4955-AA29-05E974444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732449"/>
          </a:xfrm>
        </p:spPr>
        <p:txBody>
          <a:bodyPr>
            <a:normAutofit/>
          </a:bodyPr>
          <a:lstStyle/>
          <a:p>
            <a:r>
              <a:rPr lang="en-US" sz="6600" dirty="0"/>
              <a:t>Et </a:t>
            </a:r>
            <a:r>
              <a:rPr lang="en-US" sz="6600" dirty="0" err="1"/>
              <a:t>caudam</a:t>
            </a:r>
            <a:r>
              <a:rPr lang="en-US" sz="6600" dirty="0"/>
              <a:t> </a:t>
            </a:r>
            <a:r>
              <a:rPr lang="en-US" sz="6600" dirty="0" err="1"/>
              <a:t>movet</a:t>
            </a:r>
            <a:r>
              <a:rPr lang="en-US" sz="6600" dirty="0"/>
              <a:t>.</a:t>
            </a:r>
          </a:p>
        </p:txBody>
      </p:sp>
      <p:pic>
        <p:nvPicPr>
          <p:cNvPr id="5124" name="Picture 4" descr="Dog Wiggle GIF - Dog Wiggle Tail GIFs">
            <a:extLst>
              <a:ext uri="{FF2B5EF4-FFF2-40B4-BE49-F238E27FC236}">
                <a16:creationId xmlns:a16="http://schemas.microsoft.com/office/drawing/2014/main" id="{3EB980B8-8172-422F-B874-2CCAE25B8278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2" y="1421895"/>
            <a:ext cx="3990975" cy="507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46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5F77634CE8704684FAF3FD3730754B" ma:contentTypeVersion="9" ma:contentTypeDescription="Create a new document." ma:contentTypeScope="" ma:versionID="80f8cefdb3701d3d0a8c23392c7cbd89">
  <xsd:schema xmlns:xsd="http://www.w3.org/2001/XMLSchema" xmlns:xs="http://www.w3.org/2001/XMLSchema" xmlns:p="http://schemas.microsoft.com/office/2006/metadata/properties" xmlns:ns3="ca93803b-fbca-4e48-8429-ac94487e34ba" targetNamespace="http://schemas.microsoft.com/office/2006/metadata/properties" ma:root="true" ma:fieldsID="2ae1c7d7ecaf0591c1d21ea7f23a2a33" ns3:_="">
    <xsd:import namespace="ca93803b-fbca-4e48-8429-ac94487e34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93803b-fbca-4e48-8429-ac94487e34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9E6E03-55F3-485C-88AB-64E882233E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93803b-fbca-4e48-8429-ac94487e34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074139-B447-4F5F-937F-76715E2D648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E0FC09A-59DE-46FD-9E6A-585852B598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538</Words>
  <Application>Microsoft Office PowerPoint</Application>
  <PresentationFormat>Widescreen</PresentationFormat>
  <Paragraphs>74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Abadi</vt:lpstr>
      <vt:lpstr>Calisto MT</vt:lpstr>
      <vt:lpstr>Trebuchet MS</vt:lpstr>
      <vt:lpstr>Wingdings 2</vt:lpstr>
      <vt:lpstr>Slate</vt:lpstr>
      <vt:lpstr>Cap. X, Lec. III</vt:lpstr>
      <vt:lpstr>Mārcus et Quīntus et Iūlia in hortō sunt.</vt:lpstr>
      <vt:lpstr>Iūlia pilam tenet et cum puerīs pilā lūdere vult…</vt:lpstr>
      <vt:lpstr>neque iī cum puellā lūdere volunt.</vt:lpstr>
      <vt:lpstr>Puerī enim nīdōs quaerunt in arboribus.</vt:lpstr>
      <vt:lpstr>Itaque puella lūdit cum cane suā Margarītā.</vt:lpstr>
      <vt:lpstr>Iūlia: “Cape pilam, Margarīta!”</vt:lpstr>
      <vt:lpstr>Canis pilam capit….</vt:lpstr>
      <vt:lpstr>Et caudam movet.</vt:lpstr>
      <vt:lpstr>Puella laeta rīdet et canit.</vt:lpstr>
      <vt:lpstr>Puerī puellam canere audiunt.</vt:lpstr>
      <vt:lpstr>Quīntus: “Audī: Iūlia vōcem pulchram habet.”</vt:lpstr>
      <vt:lpstr>Mārcus: “Vōx eius nōn pulchra est!”</vt:lpstr>
      <vt:lpstr>Canis avem suprā sē volāre videt eamque capere vult…</vt:lpstr>
      <vt:lpstr>…neque potest.</vt:lpstr>
      <vt:lpstr>Canis īrāta lātrat!</vt:lpstr>
      <vt:lpstr>Eius vōx pulchra nōn est!</vt:lpstr>
      <vt:lpstr>Canis canere nōn potest!</vt:lpstr>
      <vt:lpstr>Avēs canere possunt.</vt:lpstr>
      <vt:lpstr>Piscēs nōn possunt, quia vōcēs nōn habent.</vt:lpstr>
      <vt:lpstr>Cum aquila suprā hortum volat et cibum quaerit…</vt:lpstr>
      <vt:lpstr>Parvae avēs canere nōn audent, et inter folia arborum sē occultant.</vt:lpstr>
      <vt:lpstr>Itaque aquila eās reperīre nōn potest.</vt:lpstr>
      <vt:lpstr>Neque avēs neque nīdī avium ab aquilā reperīrī possunt…</vt:lpstr>
      <vt:lpstr>Quod rāmīs et foliīs occultantur.</vt:lpstr>
      <vt:lpstr>Mārcus autem nīdum reperit…</vt:lpstr>
      <vt:lpstr>Et Quīntum vocat:  “Venī, Quīnte! In hāc arbore nidus est”</vt:lpstr>
      <vt:lpstr>Mārcus: “Age! Ascende in arborem, Quīnte!”</vt:lpstr>
      <vt:lpstr>Quīntus in arborem ascendit; iam is suprā Mārcum in arbore est.</vt:lpstr>
      <vt:lpstr>Mārcus interrogat: “Quot sunt ōva in nīdō?”  Quīntus: “Nūlla ōva, sed quattor pullī.”</vt:lpstr>
      <vt:lpstr>Nīdus est in parvō rāmō.</vt:lpstr>
      <vt:lpstr>Rāmus quī nīdum sustinet nōn crassus, sed tenuis est.</vt:lpstr>
      <vt:lpstr>Rāmus tenuis Quīntum sustinēre nōn potest, is enim puer crassus est.</vt:lpstr>
      <vt:lpstr>Ecce rāmus cum puerō et nīdō et pullīs ad terram cadit!</vt:lpstr>
      <vt:lpstr>Mārcus Quīntum ad terram cadere videt.</vt:lpstr>
      <vt:lpstr>Rīdetne Mārcus? Nōn ridet. Mārcus enim perterritus est.</vt:lpstr>
      <vt:lpstr>Iam Quīntus et pullī quattor sub arbore iacent.</vt:lpstr>
      <vt:lpstr>Neque puer neque pullī sē movent.</vt:lpstr>
      <vt:lpstr>Pullī mortuī sunt.</vt:lpstr>
      <vt:lpstr>Quīntusne mortuus est?</vt:lpstr>
      <vt:lpstr>Nōn est.  Quīntus enim spīrat.</vt:lpstr>
      <vt:lpstr>Quī spīrat mortuus esse nōn potest.</vt:lpstr>
      <vt:lpstr>Sed Mārcus eum spīrāre nōn videt, neque enim anima vidērī potest.</vt:lpstr>
      <vt:lpstr>Quid facit Mārcus? Mārcus perterritus ad vīllam currit…</vt:lpstr>
      <vt:lpstr>Et magnā vōce clāmat:</vt:lpstr>
      <vt:lpstr>Iūlius puerum vocāre audit…</vt:lpstr>
      <vt:lpstr>et exit in hortum.</vt:lpstr>
      <vt:lpstr>Pater fīlium perterritum ad sē accurrere videt…</vt:lpstr>
      <vt:lpstr>eumque interrogat:</vt:lpstr>
      <vt:lpstr>PowerPoint Presentation</vt:lpstr>
      <vt:lpstr>PowerPoint Presentation</vt:lpstr>
      <vt:lpstr>Pater, ipse perterritus, cum Mārcō ad Quīntum currit.</vt:lpstr>
      <vt:lpstr>Iūlia quoque accurrit cum cane suā.</vt:lpstr>
      <vt:lpstr>Quīntus oculōs aperit. Iūlius eum oculōs aperīre videt.</vt:lpstr>
      <vt:lpstr>PowerPoint Presentation</vt:lpstr>
      <vt:lpstr>Mārcus et Iūlia Quīntum vīvum esse vident.</vt:lpstr>
      <vt:lpstr>Puer autem ambulāre nōn potest, neque enim pedēs eum sustinēre possunt; ergō necesse est eum portāre.</vt:lpstr>
      <vt:lpstr>Quīntus ā Iūliō in vīllam portātur et in lectō pōnitur.</vt:lpstr>
      <vt:lpstr>Aemilia fīlium suum ā Iūliō portārī videt</vt:lpstr>
      <vt:lpstr>Et interrogat:</vt:lpstr>
      <vt:lpstr>PowerPoint Presentation</vt:lpstr>
      <vt:lpstr>Aemilia Quīntum ā Iūliō in lectō pōnī aspicit.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Cap. X, Lec. III</dc:title>
  <dc:creator>Luther Karper</dc:creator>
  <cp:lastModifiedBy>Luther Karper</cp:lastModifiedBy>
  <cp:revision>5</cp:revision>
  <dcterms:created xsi:type="dcterms:W3CDTF">2019-09-19T23:31:02Z</dcterms:created>
  <dcterms:modified xsi:type="dcterms:W3CDTF">2019-09-24T19:53:10Z</dcterms:modified>
</cp:coreProperties>
</file>