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2" r:id="rId6"/>
    <p:sldId id="265" r:id="rId7"/>
    <p:sldId id="263" r:id="rId8"/>
    <p:sldId id="266" r:id="rId9"/>
    <p:sldId id="267" r:id="rId10"/>
    <p:sldId id="268" r:id="rId11"/>
    <p:sldId id="271" r:id="rId12"/>
    <p:sldId id="273" r:id="rId13"/>
    <p:sldId id="274" r:id="rId14"/>
    <p:sldId id="275" r:id="rId15"/>
    <p:sldId id="276" r:id="rId16"/>
    <p:sldId id="277" r:id="rId17"/>
    <p:sldId id="278" r:id="rId18"/>
    <p:sldId id="280" r:id="rId19"/>
    <p:sldId id="281" r:id="rId20"/>
    <p:sldId id="282" r:id="rId21"/>
    <p:sldId id="283" r:id="rId22"/>
    <p:sldId id="284" r:id="rId23"/>
    <p:sldId id="279" r:id="rId24"/>
    <p:sldId id="286" r:id="rId25"/>
    <p:sldId id="285" r:id="rId26"/>
    <p:sldId id="287" r:id="rId27"/>
    <p:sldId id="288" r:id="rId28"/>
    <p:sldId id="289" r:id="rId29"/>
    <p:sldId id="290" r:id="rId30"/>
    <p:sldId id="292" r:id="rId31"/>
    <p:sldId id="291" r:id="rId32"/>
    <p:sldId id="293" r:id="rId33"/>
    <p:sldId id="295" r:id="rId34"/>
    <p:sldId id="296" r:id="rId35"/>
    <p:sldId id="297" r:id="rId36"/>
    <p:sldId id="301" r:id="rId37"/>
    <p:sldId id="299" r:id="rId38"/>
    <p:sldId id="302" r:id="rId39"/>
    <p:sldId id="300" r:id="rId40"/>
    <p:sldId id="303" r:id="rId41"/>
    <p:sldId id="304" r:id="rId42"/>
    <p:sldId id="298" r:id="rId43"/>
    <p:sldId id="306" r:id="rId44"/>
    <p:sldId id="307" r:id="rId45"/>
    <p:sldId id="308" r:id="rId46"/>
    <p:sldId id="305" r:id="rId47"/>
    <p:sldId id="309" r:id="rId48"/>
    <p:sldId id="310" r:id="rId49"/>
    <p:sldId id="311" r:id="rId50"/>
    <p:sldId id="312" r:id="rId51"/>
    <p:sldId id="314" r:id="rId52"/>
    <p:sldId id="315" r:id="rId53"/>
    <p:sldId id="316" r:id="rId54"/>
    <p:sldId id="317" r:id="rId55"/>
    <p:sldId id="318" r:id="rId56"/>
    <p:sldId id="313" r:id="rId57"/>
    <p:sldId id="319" r:id="rId58"/>
    <p:sldId id="320" r:id="rId59"/>
    <p:sldId id="321" r:id="rId60"/>
    <p:sldId id="322" r:id="rId61"/>
    <p:sldId id="323" r:id="rId62"/>
    <p:sldId id="324" r:id="rId63"/>
    <p:sldId id="325" r:id="rId64"/>
    <p:sldId id="327" r:id="rId6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36FE108-274D-486A-AAD9-0451F56F22D1}" v="37" dt="2019-09-09T02:19:12.1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27" autoAdjust="0"/>
    <p:restoredTop sz="95232" autoAdjust="0"/>
  </p:normalViewPr>
  <p:slideViewPr>
    <p:cSldViewPr snapToGrid="0">
      <p:cViewPr varScale="1">
        <p:scale>
          <a:sx n="83" d="100"/>
          <a:sy n="83" d="100"/>
        </p:scale>
        <p:origin x="696" y="1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ther Karper" userId="6ea3f153ada6f8d6" providerId="LiveId" clId="{22D8BA07-A6BA-4103-A2DC-CECA24652FE9}"/>
    <pc:docChg chg="undo custSel addSld delSld modSld sldOrd">
      <pc:chgData name="Luther Karper" userId="6ea3f153ada6f8d6" providerId="LiveId" clId="{22D8BA07-A6BA-4103-A2DC-CECA24652FE9}" dt="2019-09-09T02:19:36.546" v="1017" actId="20577"/>
      <pc:docMkLst>
        <pc:docMk/>
      </pc:docMkLst>
      <pc:sldChg chg="modSp">
        <pc:chgData name="Luther Karper" userId="6ea3f153ada6f8d6" providerId="LiveId" clId="{22D8BA07-A6BA-4103-A2DC-CECA24652FE9}" dt="2019-09-09T00:43:48.388" v="9" actId="20577"/>
        <pc:sldMkLst>
          <pc:docMk/>
          <pc:sldMk cId="1646543879" sldId="256"/>
        </pc:sldMkLst>
        <pc:spChg chg="mod">
          <ac:chgData name="Luther Karper" userId="6ea3f153ada6f8d6" providerId="LiveId" clId="{22D8BA07-A6BA-4103-A2DC-CECA24652FE9}" dt="2019-09-09T00:43:48.388" v="9" actId="20577"/>
          <ac:spMkLst>
            <pc:docMk/>
            <pc:sldMk cId="1646543879" sldId="256"/>
            <ac:spMk id="2" creationId="{C61B833F-6CB5-49D1-8D55-6C4195519059}"/>
          </ac:spMkLst>
        </pc:spChg>
      </pc:sldChg>
      <pc:sldChg chg="modSp">
        <pc:chgData name="Luther Karper" userId="6ea3f153ada6f8d6" providerId="LiveId" clId="{22D8BA07-A6BA-4103-A2DC-CECA24652FE9}" dt="2019-09-09T00:45:26.157" v="80" actId="14100"/>
        <pc:sldMkLst>
          <pc:docMk/>
          <pc:sldMk cId="2997537443" sldId="263"/>
        </pc:sldMkLst>
        <pc:spChg chg="mod">
          <ac:chgData name="Luther Karper" userId="6ea3f153ada6f8d6" providerId="LiveId" clId="{22D8BA07-A6BA-4103-A2DC-CECA24652FE9}" dt="2019-09-09T00:45:26.157" v="80" actId="14100"/>
          <ac:spMkLst>
            <pc:docMk/>
            <pc:sldMk cId="2997537443" sldId="263"/>
            <ac:spMk id="2" creationId="{84616044-A8ED-49C7-B514-D8D31FD5FFE4}"/>
          </ac:spMkLst>
        </pc:spChg>
      </pc:sldChg>
      <pc:sldChg chg="del">
        <pc:chgData name="Luther Karper" userId="6ea3f153ada6f8d6" providerId="LiveId" clId="{22D8BA07-A6BA-4103-A2DC-CECA24652FE9}" dt="2019-09-09T00:45:58.852" v="81" actId="2696"/>
        <pc:sldMkLst>
          <pc:docMk/>
          <pc:sldMk cId="4128826063" sldId="264"/>
        </pc:sldMkLst>
      </pc:sldChg>
      <pc:sldChg chg="ord">
        <pc:chgData name="Luther Karper" userId="6ea3f153ada6f8d6" providerId="LiveId" clId="{22D8BA07-A6BA-4103-A2DC-CECA24652FE9}" dt="2019-09-09T00:46:14.044" v="82"/>
        <pc:sldMkLst>
          <pc:docMk/>
          <pc:sldMk cId="1011485187" sldId="265"/>
        </pc:sldMkLst>
      </pc:sldChg>
      <pc:sldChg chg="modSp">
        <pc:chgData name="Luther Karper" userId="6ea3f153ada6f8d6" providerId="LiveId" clId="{22D8BA07-A6BA-4103-A2DC-CECA24652FE9}" dt="2019-09-09T00:48:10.831" v="124" actId="20577"/>
        <pc:sldMkLst>
          <pc:docMk/>
          <pc:sldMk cId="2102068039" sldId="267"/>
        </pc:sldMkLst>
        <pc:spChg chg="mod">
          <ac:chgData name="Luther Karper" userId="6ea3f153ada6f8d6" providerId="LiveId" clId="{22D8BA07-A6BA-4103-A2DC-CECA24652FE9}" dt="2019-09-09T00:48:10.831" v="124" actId="20577"/>
          <ac:spMkLst>
            <pc:docMk/>
            <pc:sldMk cId="2102068039" sldId="267"/>
            <ac:spMk id="2" creationId="{84616044-A8ED-49C7-B514-D8D31FD5FFE4}"/>
          </ac:spMkLst>
        </pc:spChg>
      </pc:sldChg>
      <pc:sldChg chg="modSp">
        <pc:chgData name="Luther Karper" userId="6ea3f153ada6f8d6" providerId="LiveId" clId="{22D8BA07-A6BA-4103-A2DC-CECA24652FE9}" dt="2019-09-09T00:47:03.705" v="110" actId="20577"/>
        <pc:sldMkLst>
          <pc:docMk/>
          <pc:sldMk cId="3487482747" sldId="268"/>
        </pc:sldMkLst>
        <pc:spChg chg="mod">
          <ac:chgData name="Luther Karper" userId="6ea3f153ada6f8d6" providerId="LiveId" clId="{22D8BA07-A6BA-4103-A2DC-CECA24652FE9}" dt="2019-09-09T00:47:03.705" v="110" actId="20577"/>
          <ac:spMkLst>
            <pc:docMk/>
            <pc:sldMk cId="3487482747" sldId="268"/>
            <ac:spMk id="2" creationId="{84616044-A8ED-49C7-B514-D8D31FD5FFE4}"/>
          </ac:spMkLst>
        </pc:spChg>
      </pc:sldChg>
      <pc:sldChg chg="del">
        <pc:chgData name="Luther Karper" userId="6ea3f153ada6f8d6" providerId="LiveId" clId="{22D8BA07-A6BA-4103-A2DC-CECA24652FE9}" dt="2019-09-09T00:50:07.835" v="126" actId="2696"/>
        <pc:sldMkLst>
          <pc:docMk/>
          <pc:sldMk cId="1183430513" sldId="269"/>
        </pc:sldMkLst>
      </pc:sldChg>
      <pc:sldChg chg="del">
        <pc:chgData name="Luther Karper" userId="6ea3f153ada6f8d6" providerId="LiveId" clId="{22D8BA07-A6BA-4103-A2DC-CECA24652FE9}" dt="2019-09-09T00:50:07.827" v="125" actId="2696"/>
        <pc:sldMkLst>
          <pc:docMk/>
          <pc:sldMk cId="488832631" sldId="270"/>
        </pc:sldMkLst>
      </pc:sldChg>
      <pc:sldChg chg="modSp">
        <pc:chgData name="Luther Karper" userId="6ea3f153ada6f8d6" providerId="LiveId" clId="{22D8BA07-A6BA-4103-A2DC-CECA24652FE9}" dt="2019-09-09T00:52:13.394" v="151" actId="20577"/>
        <pc:sldMkLst>
          <pc:docMk/>
          <pc:sldMk cId="1669482072" sldId="274"/>
        </pc:sldMkLst>
        <pc:spChg chg="mod">
          <ac:chgData name="Luther Karper" userId="6ea3f153ada6f8d6" providerId="LiveId" clId="{22D8BA07-A6BA-4103-A2DC-CECA24652FE9}" dt="2019-09-09T00:52:13.394" v="151" actId="20577"/>
          <ac:spMkLst>
            <pc:docMk/>
            <pc:sldMk cId="1669482072" sldId="274"/>
            <ac:spMk id="2" creationId="{84616044-A8ED-49C7-B514-D8D31FD5FFE4}"/>
          </ac:spMkLst>
        </pc:spChg>
      </pc:sldChg>
      <pc:sldChg chg="add del">
        <pc:chgData name="Luther Karper" userId="6ea3f153ada6f8d6" providerId="LiveId" clId="{22D8BA07-A6BA-4103-A2DC-CECA24652FE9}" dt="2019-09-09T00:53:28.139" v="153" actId="2696"/>
        <pc:sldMkLst>
          <pc:docMk/>
          <pc:sldMk cId="2602373388" sldId="275"/>
        </pc:sldMkLst>
      </pc:sldChg>
      <pc:sldChg chg="modSp">
        <pc:chgData name="Luther Karper" userId="6ea3f153ada6f8d6" providerId="LiveId" clId="{22D8BA07-A6BA-4103-A2DC-CECA24652FE9}" dt="2019-09-09T00:54:28.444" v="168" actId="20577"/>
        <pc:sldMkLst>
          <pc:docMk/>
          <pc:sldMk cId="377775162" sldId="277"/>
        </pc:sldMkLst>
        <pc:spChg chg="mod">
          <ac:chgData name="Luther Karper" userId="6ea3f153ada6f8d6" providerId="LiveId" clId="{22D8BA07-A6BA-4103-A2DC-CECA24652FE9}" dt="2019-09-09T00:54:28.444" v="168" actId="20577"/>
          <ac:spMkLst>
            <pc:docMk/>
            <pc:sldMk cId="377775162" sldId="277"/>
            <ac:spMk id="2" creationId="{84616044-A8ED-49C7-B514-D8D31FD5FFE4}"/>
          </ac:spMkLst>
        </pc:spChg>
      </pc:sldChg>
      <pc:sldChg chg="modSp">
        <pc:chgData name="Luther Karper" userId="6ea3f153ada6f8d6" providerId="LiveId" clId="{22D8BA07-A6BA-4103-A2DC-CECA24652FE9}" dt="2019-09-09T00:55:13.502" v="185" actId="20577"/>
        <pc:sldMkLst>
          <pc:docMk/>
          <pc:sldMk cId="4066035396" sldId="281"/>
        </pc:sldMkLst>
        <pc:spChg chg="mod">
          <ac:chgData name="Luther Karper" userId="6ea3f153ada6f8d6" providerId="LiveId" clId="{22D8BA07-A6BA-4103-A2DC-CECA24652FE9}" dt="2019-09-09T00:55:13.502" v="185" actId="20577"/>
          <ac:spMkLst>
            <pc:docMk/>
            <pc:sldMk cId="4066035396" sldId="281"/>
            <ac:spMk id="2" creationId="{84616044-A8ED-49C7-B514-D8D31FD5FFE4}"/>
          </ac:spMkLst>
        </pc:spChg>
      </pc:sldChg>
      <pc:sldChg chg="modSp">
        <pc:chgData name="Luther Karper" userId="6ea3f153ada6f8d6" providerId="LiveId" clId="{22D8BA07-A6BA-4103-A2DC-CECA24652FE9}" dt="2019-09-09T00:56:11.686" v="225" actId="20577"/>
        <pc:sldMkLst>
          <pc:docMk/>
          <pc:sldMk cId="90619373" sldId="282"/>
        </pc:sldMkLst>
        <pc:spChg chg="mod">
          <ac:chgData name="Luther Karper" userId="6ea3f153ada6f8d6" providerId="LiveId" clId="{22D8BA07-A6BA-4103-A2DC-CECA24652FE9}" dt="2019-09-09T00:56:11.686" v="225" actId="20577"/>
          <ac:spMkLst>
            <pc:docMk/>
            <pc:sldMk cId="90619373" sldId="282"/>
            <ac:spMk id="2" creationId="{84616044-A8ED-49C7-B514-D8D31FD5FFE4}"/>
          </ac:spMkLst>
        </pc:spChg>
      </pc:sldChg>
      <pc:sldChg chg="modSp">
        <pc:chgData name="Luther Karper" userId="6ea3f153ada6f8d6" providerId="LiveId" clId="{22D8BA07-A6BA-4103-A2DC-CECA24652FE9}" dt="2019-09-09T01:00:15.057" v="309" actId="20577"/>
        <pc:sldMkLst>
          <pc:docMk/>
          <pc:sldMk cId="1305460882" sldId="284"/>
        </pc:sldMkLst>
        <pc:spChg chg="mod">
          <ac:chgData name="Luther Karper" userId="6ea3f153ada6f8d6" providerId="LiveId" clId="{22D8BA07-A6BA-4103-A2DC-CECA24652FE9}" dt="2019-09-09T01:00:15.057" v="309" actId="20577"/>
          <ac:spMkLst>
            <pc:docMk/>
            <pc:sldMk cId="1305460882" sldId="284"/>
            <ac:spMk id="2" creationId="{84616044-A8ED-49C7-B514-D8D31FD5FFE4}"/>
          </ac:spMkLst>
        </pc:spChg>
      </pc:sldChg>
      <pc:sldChg chg="modSp">
        <pc:chgData name="Luther Karper" userId="6ea3f153ada6f8d6" providerId="LiveId" clId="{22D8BA07-A6BA-4103-A2DC-CECA24652FE9}" dt="2019-09-09T01:01:24.335" v="339" actId="20577"/>
        <pc:sldMkLst>
          <pc:docMk/>
          <pc:sldMk cId="261258813" sldId="286"/>
        </pc:sldMkLst>
        <pc:spChg chg="mod">
          <ac:chgData name="Luther Karper" userId="6ea3f153ada6f8d6" providerId="LiveId" clId="{22D8BA07-A6BA-4103-A2DC-CECA24652FE9}" dt="2019-09-09T01:01:24.335" v="339" actId="20577"/>
          <ac:spMkLst>
            <pc:docMk/>
            <pc:sldMk cId="261258813" sldId="286"/>
            <ac:spMk id="2" creationId="{84616044-A8ED-49C7-B514-D8D31FD5FFE4}"/>
          </ac:spMkLst>
        </pc:spChg>
      </pc:sldChg>
      <pc:sldChg chg="modSp">
        <pc:chgData name="Luther Karper" userId="6ea3f153ada6f8d6" providerId="LiveId" clId="{22D8BA07-A6BA-4103-A2DC-CECA24652FE9}" dt="2019-09-09T01:05:48.389" v="407" actId="1076"/>
        <pc:sldMkLst>
          <pc:docMk/>
          <pc:sldMk cId="638190126" sldId="288"/>
        </pc:sldMkLst>
        <pc:spChg chg="mod">
          <ac:chgData name="Luther Karper" userId="6ea3f153ada6f8d6" providerId="LiveId" clId="{22D8BA07-A6BA-4103-A2DC-CECA24652FE9}" dt="2019-09-09T01:05:48.389" v="407" actId="1076"/>
          <ac:spMkLst>
            <pc:docMk/>
            <pc:sldMk cId="638190126" sldId="288"/>
            <ac:spMk id="4" creationId="{4F41F120-002E-4144-9C93-F41262CF9422}"/>
          </ac:spMkLst>
        </pc:spChg>
      </pc:sldChg>
      <pc:sldChg chg="modSp">
        <pc:chgData name="Luther Karper" userId="6ea3f153ada6f8d6" providerId="LiveId" clId="{22D8BA07-A6BA-4103-A2DC-CECA24652FE9}" dt="2019-09-09T02:01:25.709" v="979" actId="6549"/>
        <pc:sldMkLst>
          <pc:docMk/>
          <pc:sldMk cId="3049946193" sldId="289"/>
        </pc:sldMkLst>
        <pc:spChg chg="mod">
          <ac:chgData name="Luther Karper" userId="6ea3f153ada6f8d6" providerId="LiveId" clId="{22D8BA07-A6BA-4103-A2DC-CECA24652FE9}" dt="2019-09-09T02:01:25.709" v="979" actId="6549"/>
          <ac:spMkLst>
            <pc:docMk/>
            <pc:sldMk cId="3049946193" sldId="289"/>
            <ac:spMk id="4" creationId="{E00D50D6-3ED4-418B-97A6-1090DFD629E7}"/>
          </ac:spMkLst>
        </pc:spChg>
      </pc:sldChg>
      <pc:sldChg chg="modSp">
        <pc:chgData name="Luther Karper" userId="6ea3f153ada6f8d6" providerId="LiveId" clId="{22D8BA07-A6BA-4103-A2DC-CECA24652FE9}" dt="2019-09-09T01:12:31.657" v="490" actId="20577"/>
        <pc:sldMkLst>
          <pc:docMk/>
          <pc:sldMk cId="1298642648" sldId="290"/>
        </pc:sldMkLst>
        <pc:spChg chg="mod">
          <ac:chgData name="Luther Karper" userId="6ea3f153ada6f8d6" providerId="LiveId" clId="{22D8BA07-A6BA-4103-A2DC-CECA24652FE9}" dt="2019-09-09T01:12:31.657" v="490" actId="20577"/>
          <ac:spMkLst>
            <pc:docMk/>
            <pc:sldMk cId="1298642648" sldId="290"/>
            <ac:spMk id="2" creationId="{F3B8922C-30D5-48D4-95C9-DC6AF27427CB}"/>
          </ac:spMkLst>
        </pc:spChg>
      </pc:sldChg>
      <pc:sldChg chg="modSp">
        <pc:chgData name="Luther Karper" userId="6ea3f153ada6f8d6" providerId="LiveId" clId="{22D8BA07-A6BA-4103-A2DC-CECA24652FE9}" dt="2019-09-09T01:13:33.289" v="511" actId="20577"/>
        <pc:sldMkLst>
          <pc:docMk/>
          <pc:sldMk cId="3468637455" sldId="291"/>
        </pc:sldMkLst>
        <pc:spChg chg="mod">
          <ac:chgData name="Luther Karper" userId="6ea3f153ada6f8d6" providerId="LiveId" clId="{22D8BA07-A6BA-4103-A2DC-CECA24652FE9}" dt="2019-09-09T01:13:33.289" v="511" actId="20577"/>
          <ac:spMkLst>
            <pc:docMk/>
            <pc:sldMk cId="3468637455" sldId="291"/>
            <ac:spMk id="2" creationId="{55D24372-F031-43AE-BB5A-FDC9DE722FB2}"/>
          </ac:spMkLst>
        </pc:spChg>
      </pc:sldChg>
      <pc:sldChg chg="modSp">
        <pc:chgData name="Luther Karper" userId="6ea3f153ada6f8d6" providerId="LiveId" clId="{22D8BA07-A6BA-4103-A2DC-CECA24652FE9}" dt="2019-09-09T01:13:15.876" v="502" actId="20577"/>
        <pc:sldMkLst>
          <pc:docMk/>
          <pc:sldMk cId="890922094" sldId="292"/>
        </pc:sldMkLst>
        <pc:spChg chg="mod">
          <ac:chgData name="Luther Karper" userId="6ea3f153ada6f8d6" providerId="LiveId" clId="{22D8BA07-A6BA-4103-A2DC-CECA24652FE9}" dt="2019-09-09T01:13:15.876" v="502" actId="20577"/>
          <ac:spMkLst>
            <pc:docMk/>
            <pc:sldMk cId="890922094" sldId="292"/>
            <ac:spMk id="2" creationId="{2CF9974B-A806-4267-9916-47220D53B19D}"/>
          </ac:spMkLst>
        </pc:spChg>
      </pc:sldChg>
      <pc:sldChg chg="modSp">
        <pc:chgData name="Luther Karper" userId="6ea3f153ada6f8d6" providerId="LiveId" clId="{22D8BA07-A6BA-4103-A2DC-CECA24652FE9}" dt="2019-09-09T01:14:13.406" v="531" actId="20577"/>
        <pc:sldMkLst>
          <pc:docMk/>
          <pc:sldMk cId="4002843534" sldId="295"/>
        </pc:sldMkLst>
        <pc:spChg chg="mod">
          <ac:chgData name="Luther Karper" userId="6ea3f153ada6f8d6" providerId="LiveId" clId="{22D8BA07-A6BA-4103-A2DC-CECA24652FE9}" dt="2019-09-09T01:14:13.406" v="531" actId="20577"/>
          <ac:spMkLst>
            <pc:docMk/>
            <pc:sldMk cId="4002843534" sldId="295"/>
            <ac:spMk id="4" creationId="{C4BCF650-EDB6-47F3-A991-8F96F7654E28}"/>
          </ac:spMkLst>
        </pc:spChg>
      </pc:sldChg>
      <pc:sldChg chg="modSp">
        <pc:chgData name="Luther Karper" userId="6ea3f153ada6f8d6" providerId="LiveId" clId="{22D8BA07-A6BA-4103-A2DC-CECA24652FE9}" dt="2019-09-09T01:14:36.287" v="548" actId="20577"/>
        <pc:sldMkLst>
          <pc:docMk/>
          <pc:sldMk cId="1592196980" sldId="296"/>
        </pc:sldMkLst>
        <pc:spChg chg="mod">
          <ac:chgData name="Luther Karper" userId="6ea3f153ada6f8d6" providerId="LiveId" clId="{22D8BA07-A6BA-4103-A2DC-CECA24652FE9}" dt="2019-09-09T01:14:36.287" v="548" actId="20577"/>
          <ac:spMkLst>
            <pc:docMk/>
            <pc:sldMk cId="1592196980" sldId="296"/>
            <ac:spMk id="3" creationId="{38A3BD11-9C4A-41E5-81CE-4B4A7C80E6C3}"/>
          </ac:spMkLst>
        </pc:spChg>
      </pc:sldChg>
      <pc:sldChg chg="modSp">
        <pc:chgData name="Luther Karper" userId="6ea3f153ada6f8d6" providerId="LiveId" clId="{22D8BA07-A6BA-4103-A2DC-CECA24652FE9}" dt="2019-09-09T01:16:31.200" v="597" actId="20577"/>
        <pc:sldMkLst>
          <pc:docMk/>
          <pc:sldMk cId="4039182484" sldId="297"/>
        </pc:sldMkLst>
        <pc:spChg chg="mod">
          <ac:chgData name="Luther Karper" userId="6ea3f153ada6f8d6" providerId="LiveId" clId="{22D8BA07-A6BA-4103-A2DC-CECA24652FE9}" dt="2019-09-09T01:16:31.200" v="597" actId="20577"/>
          <ac:spMkLst>
            <pc:docMk/>
            <pc:sldMk cId="4039182484" sldId="297"/>
            <ac:spMk id="2" creationId="{747848DE-2266-42A4-9D61-C584C1897F25}"/>
          </ac:spMkLst>
        </pc:spChg>
      </pc:sldChg>
      <pc:sldChg chg="modSp">
        <pc:chgData name="Luther Karper" userId="6ea3f153ada6f8d6" providerId="LiveId" clId="{22D8BA07-A6BA-4103-A2DC-CECA24652FE9}" dt="2019-09-09T01:21:31.483" v="723" actId="20577"/>
        <pc:sldMkLst>
          <pc:docMk/>
          <pc:sldMk cId="155541655" sldId="298"/>
        </pc:sldMkLst>
        <pc:spChg chg="mod">
          <ac:chgData name="Luther Karper" userId="6ea3f153ada6f8d6" providerId="LiveId" clId="{22D8BA07-A6BA-4103-A2DC-CECA24652FE9}" dt="2019-09-09T01:21:31.483" v="723" actId="20577"/>
          <ac:spMkLst>
            <pc:docMk/>
            <pc:sldMk cId="155541655" sldId="298"/>
            <ac:spMk id="4" creationId="{0E291999-F008-4468-A6EA-FD337E2A530B}"/>
          </ac:spMkLst>
        </pc:spChg>
      </pc:sldChg>
      <pc:sldChg chg="modSp">
        <pc:chgData name="Luther Karper" userId="6ea3f153ada6f8d6" providerId="LiveId" clId="{22D8BA07-A6BA-4103-A2DC-CECA24652FE9}" dt="2019-09-09T01:18:00.024" v="638" actId="20577"/>
        <pc:sldMkLst>
          <pc:docMk/>
          <pc:sldMk cId="347892661" sldId="300"/>
        </pc:sldMkLst>
        <pc:spChg chg="mod">
          <ac:chgData name="Luther Karper" userId="6ea3f153ada6f8d6" providerId="LiveId" clId="{22D8BA07-A6BA-4103-A2DC-CECA24652FE9}" dt="2019-09-09T01:18:00.024" v="638" actId="20577"/>
          <ac:spMkLst>
            <pc:docMk/>
            <pc:sldMk cId="347892661" sldId="300"/>
            <ac:spMk id="2" creationId="{230F587F-14EB-4C91-8195-6264A90E1D58}"/>
          </ac:spMkLst>
        </pc:spChg>
      </pc:sldChg>
      <pc:sldChg chg="modSp">
        <pc:chgData name="Luther Karper" userId="6ea3f153ada6f8d6" providerId="LiveId" clId="{22D8BA07-A6BA-4103-A2DC-CECA24652FE9}" dt="2019-09-09T01:16:56.932" v="620" actId="20577"/>
        <pc:sldMkLst>
          <pc:docMk/>
          <pc:sldMk cId="3725494311" sldId="301"/>
        </pc:sldMkLst>
        <pc:spChg chg="mod">
          <ac:chgData name="Luther Karper" userId="6ea3f153ada6f8d6" providerId="LiveId" clId="{22D8BA07-A6BA-4103-A2DC-CECA24652FE9}" dt="2019-09-09T01:16:56.932" v="620" actId="20577"/>
          <ac:spMkLst>
            <pc:docMk/>
            <pc:sldMk cId="3725494311" sldId="301"/>
            <ac:spMk id="3" creationId="{38A3BD11-9C4A-41E5-81CE-4B4A7C80E6C3}"/>
          </ac:spMkLst>
        </pc:spChg>
      </pc:sldChg>
      <pc:sldChg chg="modSp">
        <pc:chgData name="Luther Karper" userId="6ea3f153ada6f8d6" providerId="LiveId" clId="{22D8BA07-A6BA-4103-A2DC-CECA24652FE9}" dt="2019-09-09T01:18:22.440" v="656" actId="27636"/>
        <pc:sldMkLst>
          <pc:docMk/>
          <pc:sldMk cId="1215226036" sldId="303"/>
        </pc:sldMkLst>
        <pc:spChg chg="mod">
          <ac:chgData name="Luther Karper" userId="6ea3f153ada6f8d6" providerId="LiveId" clId="{22D8BA07-A6BA-4103-A2DC-CECA24652FE9}" dt="2019-09-09T01:18:22.440" v="656" actId="27636"/>
          <ac:spMkLst>
            <pc:docMk/>
            <pc:sldMk cId="1215226036" sldId="303"/>
            <ac:spMk id="2" creationId="{230F587F-14EB-4C91-8195-6264A90E1D58}"/>
          </ac:spMkLst>
        </pc:spChg>
      </pc:sldChg>
      <pc:sldChg chg="modSp">
        <pc:chgData name="Luther Karper" userId="6ea3f153ada6f8d6" providerId="LiveId" clId="{22D8BA07-A6BA-4103-A2DC-CECA24652FE9}" dt="2019-09-09T01:18:54.455" v="672" actId="20577"/>
        <pc:sldMkLst>
          <pc:docMk/>
          <pc:sldMk cId="3496040744" sldId="304"/>
        </pc:sldMkLst>
        <pc:spChg chg="mod">
          <ac:chgData name="Luther Karper" userId="6ea3f153ada6f8d6" providerId="LiveId" clId="{22D8BA07-A6BA-4103-A2DC-CECA24652FE9}" dt="2019-09-09T01:18:54.455" v="672" actId="20577"/>
          <ac:spMkLst>
            <pc:docMk/>
            <pc:sldMk cId="3496040744" sldId="304"/>
            <ac:spMk id="2" creationId="{230F587F-14EB-4C91-8195-6264A90E1D58}"/>
          </ac:spMkLst>
        </pc:spChg>
      </pc:sldChg>
      <pc:sldChg chg="modSp">
        <pc:chgData name="Luther Karper" userId="6ea3f153ada6f8d6" providerId="LiveId" clId="{22D8BA07-A6BA-4103-A2DC-CECA24652FE9}" dt="2019-09-09T02:04:12.560" v="981" actId="20577"/>
        <pc:sldMkLst>
          <pc:docMk/>
          <pc:sldMk cId="2401174062" sldId="305"/>
        </pc:sldMkLst>
        <pc:spChg chg="mod">
          <ac:chgData name="Luther Karper" userId="6ea3f153ada6f8d6" providerId="LiveId" clId="{22D8BA07-A6BA-4103-A2DC-CECA24652FE9}" dt="2019-09-09T02:04:12.560" v="981" actId="20577"/>
          <ac:spMkLst>
            <pc:docMk/>
            <pc:sldMk cId="2401174062" sldId="305"/>
            <ac:spMk id="2" creationId="{7B843869-8F93-4D14-AB3F-3FE987BA6EDC}"/>
          </ac:spMkLst>
        </pc:spChg>
      </pc:sldChg>
      <pc:sldChg chg="modSp">
        <pc:chgData name="Luther Karper" userId="6ea3f153ada6f8d6" providerId="LiveId" clId="{22D8BA07-A6BA-4103-A2DC-CECA24652FE9}" dt="2019-09-09T01:21:57.342" v="740" actId="20577"/>
        <pc:sldMkLst>
          <pc:docMk/>
          <pc:sldMk cId="1805861263" sldId="306"/>
        </pc:sldMkLst>
        <pc:spChg chg="mod">
          <ac:chgData name="Luther Karper" userId="6ea3f153ada6f8d6" providerId="LiveId" clId="{22D8BA07-A6BA-4103-A2DC-CECA24652FE9}" dt="2019-09-09T01:21:57.342" v="740" actId="20577"/>
          <ac:spMkLst>
            <pc:docMk/>
            <pc:sldMk cId="1805861263" sldId="306"/>
            <ac:spMk id="3" creationId="{38A3BD11-9C4A-41E5-81CE-4B4A7C80E6C3}"/>
          </ac:spMkLst>
        </pc:spChg>
      </pc:sldChg>
      <pc:sldChg chg="modSp">
        <pc:chgData name="Luther Karper" userId="6ea3f153ada6f8d6" providerId="LiveId" clId="{22D8BA07-A6BA-4103-A2DC-CECA24652FE9}" dt="2019-09-09T01:22:46.996" v="760" actId="20577"/>
        <pc:sldMkLst>
          <pc:docMk/>
          <pc:sldMk cId="2975990435" sldId="308"/>
        </pc:sldMkLst>
        <pc:spChg chg="mod">
          <ac:chgData name="Luther Karper" userId="6ea3f153ada6f8d6" providerId="LiveId" clId="{22D8BA07-A6BA-4103-A2DC-CECA24652FE9}" dt="2019-09-09T01:22:46.996" v="760" actId="20577"/>
          <ac:spMkLst>
            <pc:docMk/>
            <pc:sldMk cId="2975990435" sldId="308"/>
            <ac:spMk id="4" creationId="{0E291999-F008-4468-A6EA-FD337E2A530B}"/>
          </ac:spMkLst>
        </pc:spChg>
      </pc:sldChg>
      <pc:sldChg chg="modSp">
        <pc:chgData name="Luther Karper" userId="6ea3f153ada6f8d6" providerId="LiveId" clId="{22D8BA07-A6BA-4103-A2DC-CECA24652FE9}" dt="2019-09-09T01:23:23.110" v="776" actId="20577"/>
        <pc:sldMkLst>
          <pc:docMk/>
          <pc:sldMk cId="1715933905" sldId="309"/>
        </pc:sldMkLst>
        <pc:spChg chg="mod">
          <ac:chgData name="Luther Karper" userId="6ea3f153ada6f8d6" providerId="LiveId" clId="{22D8BA07-A6BA-4103-A2DC-CECA24652FE9}" dt="2019-09-09T01:23:23.110" v="776" actId="20577"/>
          <ac:spMkLst>
            <pc:docMk/>
            <pc:sldMk cId="1715933905" sldId="309"/>
            <ac:spMk id="2" creationId="{AB143929-180B-4CD1-9F5E-46F7438ADF9B}"/>
          </ac:spMkLst>
        </pc:spChg>
      </pc:sldChg>
      <pc:sldChg chg="modSp">
        <pc:chgData name="Luther Karper" userId="6ea3f153ada6f8d6" providerId="LiveId" clId="{22D8BA07-A6BA-4103-A2DC-CECA24652FE9}" dt="2019-09-09T01:25:09.773" v="810" actId="20577"/>
        <pc:sldMkLst>
          <pc:docMk/>
          <pc:sldMk cId="2428817191" sldId="310"/>
        </pc:sldMkLst>
        <pc:spChg chg="mod">
          <ac:chgData name="Luther Karper" userId="6ea3f153ada6f8d6" providerId="LiveId" clId="{22D8BA07-A6BA-4103-A2DC-CECA24652FE9}" dt="2019-09-09T01:25:09.773" v="810" actId="20577"/>
          <ac:spMkLst>
            <pc:docMk/>
            <pc:sldMk cId="2428817191" sldId="310"/>
            <ac:spMk id="2" creationId="{502797D2-7246-4889-B7EB-81D4B5F1F893}"/>
          </ac:spMkLst>
        </pc:spChg>
      </pc:sldChg>
      <pc:sldChg chg="modSp">
        <pc:chgData name="Luther Karper" userId="6ea3f153ada6f8d6" providerId="LiveId" clId="{22D8BA07-A6BA-4103-A2DC-CECA24652FE9}" dt="2019-09-09T02:05:13.845" v="1001" actId="692"/>
        <pc:sldMkLst>
          <pc:docMk/>
          <pc:sldMk cId="1219402851" sldId="312"/>
        </pc:sldMkLst>
        <pc:spChg chg="mod">
          <ac:chgData name="Luther Karper" userId="6ea3f153ada6f8d6" providerId="LiveId" clId="{22D8BA07-A6BA-4103-A2DC-CECA24652FE9}" dt="2019-09-09T02:05:13.845" v="1001" actId="692"/>
          <ac:spMkLst>
            <pc:docMk/>
            <pc:sldMk cId="1219402851" sldId="312"/>
            <ac:spMk id="2" creationId="{698A5C40-1BF1-4433-B34C-866377682710}"/>
          </ac:spMkLst>
        </pc:spChg>
      </pc:sldChg>
      <pc:sldChg chg="modSp">
        <pc:chgData name="Luther Karper" userId="6ea3f153ada6f8d6" providerId="LiveId" clId="{22D8BA07-A6BA-4103-A2DC-CECA24652FE9}" dt="2019-09-09T01:27:58.569" v="865" actId="20577"/>
        <pc:sldMkLst>
          <pc:docMk/>
          <pc:sldMk cId="1023958071" sldId="313"/>
        </pc:sldMkLst>
        <pc:spChg chg="mod">
          <ac:chgData name="Luther Karper" userId="6ea3f153ada6f8d6" providerId="LiveId" clId="{22D8BA07-A6BA-4103-A2DC-CECA24652FE9}" dt="2019-09-09T01:27:58.569" v="865" actId="20577"/>
          <ac:spMkLst>
            <pc:docMk/>
            <pc:sldMk cId="1023958071" sldId="313"/>
            <ac:spMk id="55300" creationId="{12F5E8FF-06FB-4968-AD52-E3BD3EAA7F60}"/>
          </ac:spMkLst>
        </pc:spChg>
      </pc:sldChg>
      <pc:sldChg chg="modSp">
        <pc:chgData name="Luther Karper" userId="6ea3f153ada6f8d6" providerId="LiveId" clId="{22D8BA07-A6BA-4103-A2DC-CECA24652FE9}" dt="2019-09-09T01:25:47.953" v="816" actId="20577"/>
        <pc:sldMkLst>
          <pc:docMk/>
          <pc:sldMk cId="3882964910" sldId="314"/>
        </pc:sldMkLst>
        <pc:spChg chg="mod">
          <ac:chgData name="Luther Karper" userId="6ea3f153ada6f8d6" providerId="LiveId" clId="{22D8BA07-A6BA-4103-A2DC-CECA24652FE9}" dt="2019-09-09T01:25:47.953" v="816" actId="20577"/>
          <ac:spMkLst>
            <pc:docMk/>
            <pc:sldMk cId="3882964910" sldId="314"/>
            <ac:spMk id="10" creationId="{112CF527-1D12-469A-B4B7-57819E8ACE87}"/>
          </ac:spMkLst>
        </pc:spChg>
      </pc:sldChg>
      <pc:sldChg chg="modSp">
        <pc:chgData name="Luther Karper" userId="6ea3f153ada6f8d6" providerId="LiveId" clId="{22D8BA07-A6BA-4103-A2DC-CECA24652FE9}" dt="2019-09-09T02:05:52.366" v="1002" actId="14100"/>
        <pc:sldMkLst>
          <pc:docMk/>
          <pc:sldMk cId="974454215" sldId="316"/>
        </pc:sldMkLst>
        <pc:spChg chg="mod">
          <ac:chgData name="Luther Karper" userId="6ea3f153ada6f8d6" providerId="LiveId" clId="{22D8BA07-A6BA-4103-A2DC-CECA24652FE9}" dt="2019-09-09T02:05:52.366" v="1002" actId="14100"/>
          <ac:spMkLst>
            <pc:docMk/>
            <pc:sldMk cId="974454215" sldId="316"/>
            <ac:spMk id="10" creationId="{112CF527-1D12-469A-B4B7-57819E8ACE87}"/>
          </ac:spMkLst>
        </pc:spChg>
      </pc:sldChg>
      <pc:sldChg chg="modSp">
        <pc:chgData name="Luther Karper" userId="6ea3f153ada6f8d6" providerId="LiveId" clId="{22D8BA07-A6BA-4103-A2DC-CECA24652FE9}" dt="2019-09-09T02:19:36.546" v="1017" actId="20577"/>
        <pc:sldMkLst>
          <pc:docMk/>
          <pc:sldMk cId="1312852536" sldId="318"/>
        </pc:sldMkLst>
        <pc:spChg chg="mod">
          <ac:chgData name="Luther Karper" userId="6ea3f153ada6f8d6" providerId="LiveId" clId="{22D8BA07-A6BA-4103-A2DC-CECA24652FE9}" dt="2019-09-09T02:19:36.546" v="1017" actId="20577"/>
          <ac:spMkLst>
            <pc:docMk/>
            <pc:sldMk cId="1312852536" sldId="318"/>
            <ac:spMk id="10" creationId="{112CF527-1D12-469A-B4B7-57819E8ACE87}"/>
          </ac:spMkLst>
        </pc:spChg>
      </pc:sldChg>
      <pc:sldChg chg="modSp">
        <pc:chgData name="Luther Karper" userId="6ea3f153ada6f8d6" providerId="LiveId" clId="{22D8BA07-A6BA-4103-A2DC-CECA24652FE9}" dt="2019-09-09T01:30:04.468" v="905" actId="20577"/>
        <pc:sldMkLst>
          <pc:docMk/>
          <pc:sldMk cId="212034420" sldId="319"/>
        </pc:sldMkLst>
        <pc:spChg chg="mod">
          <ac:chgData name="Luther Karper" userId="6ea3f153ada6f8d6" providerId="LiveId" clId="{22D8BA07-A6BA-4103-A2DC-CECA24652FE9}" dt="2019-09-09T01:30:04.468" v="905" actId="20577"/>
          <ac:spMkLst>
            <pc:docMk/>
            <pc:sldMk cId="212034420" sldId="319"/>
            <ac:spMk id="4" creationId="{8A71A7BD-0566-4A6D-B060-4742DF8FD437}"/>
          </ac:spMkLst>
        </pc:spChg>
      </pc:sldChg>
      <pc:sldChg chg="modSp">
        <pc:chgData name="Luther Karper" userId="6ea3f153ada6f8d6" providerId="LiveId" clId="{22D8BA07-A6BA-4103-A2DC-CECA24652FE9}" dt="2019-09-09T01:31:41.501" v="937" actId="20577"/>
        <pc:sldMkLst>
          <pc:docMk/>
          <pc:sldMk cId="3449110784" sldId="324"/>
        </pc:sldMkLst>
        <pc:spChg chg="mod">
          <ac:chgData name="Luther Karper" userId="6ea3f153ada6f8d6" providerId="LiveId" clId="{22D8BA07-A6BA-4103-A2DC-CECA24652FE9}" dt="2019-09-09T01:31:41.501" v="937" actId="20577"/>
          <ac:spMkLst>
            <pc:docMk/>
            <pc:sldMk cId="3449110784" sldId="324"/>
            <ac:spMk id="2" creationId="{E0905B13-90BE-41E9-BBFD-E3FFF979B81B}"/>
          </ac:spMkLst>
        </pc:spChg>
      </pc:sldChg>
      <pc:sldChg chg="modSp">
        <pc:chgData name="Luther Karper" userId="6ea3f153ada6f8d6" providerId="LiveId" clId="{22D8BA07-A6BA-4103-A2DC-CECA24652FE9}" dt="2019-09-09T01:32:19.466" v="977" actId="20577"/>
        <pc:sldMkLst>
          <pc:docMk/>
          <pc:sldMk cId="1873363912" sldId="327"/>
        </pc:sldMkLst>
        <pc:spChg chg="mod">
          <ac:chgData name="Luther Karper" userId="6ea3f153ada6f8d6" providerId="LiveId" clId="{22D8BA07-A6BA-4103-A2DC-CECA24652FE9}" dt="2019-09-09T01:32:19.466" v="977" actId="20577"/>
          <ac:spMkLst>
            <pc:docMk/>
            <pc:sldMk cId="1873363912" sldId="327"/>
            <ac:spMk id="2" creationId="{39C54777-17AA-4EB7-AE60-B50CBA978D7C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6ADB8-71E3-4291-8426-850E809F1C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55B085-54E5-4090-BDEB-30516AD74A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E1DAB1-0981-4D5B-9FE6-D29A07D2D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F3C7E-359B-4425-8F69-CC8ADB7FCEF9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23D649-57AA-4CF8-9C77-0889E022F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BE0E88-9197-4C87-A8B1-CDC7CECE6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21250-3D72-4AF7-A845-BC1D6C63C9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5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46E45-5302-4E3A-8B7C-72A06CF7D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29E8AF-7FB3-4650-908C-8CE41FD6B6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10C190-421F-42E5-A99F-4B774E756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F3C7E-359B-4425-8F69-CC8ADB7FCEF9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19A9C1-9869-4417-AA48-6F92F2299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147913-F57F-4F6F-BE65-12054BEC6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21250-3D72-4AF7-A845-BC1D6C63C9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3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E58288F-4253-402D-BA55-167E85F45F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883563-2336-4DAA-9C6B-5206DA80ED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3C8404-1161-4A1C-B4A2-C3B2F66B1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F3C7E-359B-4425-8F69-CC8ADB7FCEF9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B74A6-EF29-4C4A-A287-8D0ACB2A1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6A8843-D6CA-4335-ABAF-94989E011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21250-3D72-4AF7-A845-BC1D6C63C9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629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65958-2DFC-4621-9635-CDDC96107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5AECBC-0D47-4B9E-8F5D-1249EF419B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B3BE3-AB63-49F7-8BE0-BC74C37DF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F3C7E-359B-4425-8F69-CC8ADB7FCEF9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89F51E-99F9-47AF-9470-4F203F751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47152F-B279-40F0-8C6A-24EC3B76E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21250-3D72-4AF7-A845-BC1D6C63C9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567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9DE27-3E71-4D86-AEA5-CF01A1082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10DEE4-09F0-4605-A3B0-528D10DE53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3366C1-667E-45AE-AB9C-AB7BFF641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F3C7E-359B-4425-8F69-CC8ADB7FCEF9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6B4F06-2CC7-45DD-93CF-3E39D75CC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57DEC8-9C6A-479A-9B2D-F3C8CC76D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21250-3D72-4AF7-A845-BC1D6C63C9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254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8B400E-D718-4D11-B7B9-197EBD243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DCE06-38CF-490F-9438-A7F1123C5A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E550C9-7A16-40B6-A190-C34533C213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7594EA-0E1F-4299-B7F7-FE8A0884B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F3C7E-359B-4425-8F69-CC8ADB7FCEF9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9212B1-ADBA-4C97-8CC3-7EE4AFE6B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F915AB-9534-48E0-BD52-49001B13D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21250-3D72-4AF7-A845-BC1D6C63C9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175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36263-1343-4607-93FA-170ACACD8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D1A2AF-C9E2-4CB5-8AC6-E702860614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53AC40-D908-42F0-90E2-E796FE7E54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05BEAA-191C-4826-9E87-0967D644A2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6D54D9-3F23-4D83-B895-F337D33014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5C92AA-5BB5-4883-A3C7-A5D83F23C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F3C7E-359B-4425-8F69-CC8ADB7FCEF9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6DAC13-8ACD-4C57-99AC-5861775DE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B62F4A3-A175-46BF-B559-5BDE77A09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21250-3D72-4AF7-A845-BC1D6C63C9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559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EC67E-FCB9-4B4B-9AF6-291CB8D2D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7F32BF-5207-492F-97CA-E951AE521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F3C7E-359B-4425-8F69-CC8ADB7FCEF9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E58F6F-6B94-41EF-81F9-D9DC32154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E31CDA-5B9C-4163-893C-200BA8EFB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21250-3D72-4AF7-A845-BC1D6C63C9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426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C0BB7F-E46A-4D71-B8DA-00B6A3060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F3C7E-359B-4425-8F69-CC8ADB7FCEF9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31DC92-DB51-4C71-9DF6-950949173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900964-C224-436E-BBF0-B2BDF0B20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21250-3D72-4AF7-A845-BC1D6C63C9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262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4C23F-0093-4AC4-A147-2C48167B6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9F1D42-3B6C-4F81-B1DE-8CDA10AF40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8EC6BC-660E-445B-8DF7-1B124F2FF3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CED0D-EC0D-48FE-BC70-938BEFA1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F3C7E-359B-4425-8F69-CC8ADB7FCEF9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B4E846-1BFE-4667-AF55-7BC74C4BE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99D68C-0967-48AB-BAB8-296E20F97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21250-3D72-4AF7-A845-BC1D6C63C9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1328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59DBA-AAD1-44C8-AED0-19D374AA2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C510B1-D676-4320-A8FE-3B287A9928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38D3AE-E6FF-4598-B54B-CDF0483C07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A30AE0-5A2F-4960-815F-2B83EF7B1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F3C7E-359B-4425-8F69-CC8ADB7FCEF9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B6AAD9-9F26-4385-8839-84DDBC965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4FB813-EDCC-46F2-A241-B8858A43A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21250-3D72-4AF7-A845-BC1D6C63C9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810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85F588C-B95E-425F-A34D-FF90FF29A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F2D358-672C-4016-9CCD-68BBE9EEEF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AF4650-7002-434A-8065-9D14D7AC3A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DF3C7E-359B-4425-8F69-CC8ADB7FCEF9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8FE8E-DCAA-488D-A5C8-4031F35F9D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58AF-F9A7-4AC5-8438-46FC742981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821250-3D72-4AF7-A845-BC1D6C63C9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101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girl hedgehog">
            <a:extLst>
              <a:ext uri="{FF2B5EF4-FFF2-40B4-BE49-F238E27FC236}">
                <a16:creationId xmlns:a16="http://schemas.microsoft.com/office/drawing/2014/main" id="{18B7EB75-D50C-41D1-94DA-5E3799A954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53" r="9091" b="2389"/>
          <a:stretch/>
        </p:blipFill>
        <p:spPr bwMode="auto">
          <a:xfrm>
            <a:off x="4818888" y="23151"/>
            <a:ext cx="7373112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Freeform 8">
            <a:extLst>
              <a:ext uri="{FF2B5EF4-FFF2-40B4-BE49-F238E27FC236}">
                <a16:creationId xmlns:a16="http://schemas.microsoft.com/office/drawing/2014/main" id="{9225B0D8-E56E-4ACC-A464-81F4062765C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851" y="-478"/>
            <a:ext cx="9468701" cy="6858478"/>
          </a:xfrm>
          <a:custGeom>
            <a:avLst/>
            <a:gdLst>
              <a:gd name="connsiteX0" fmla="*/ 0 w 8078051"/>
              <a:gd name="connsiteY0" fmla="*/ 0 h 5829300"/>
              <a:gd name="connsiteX1" fmla="*/ 4453793 w 8078051"/>
              <a:gd name="connsiteY1" fmla="*/ 0 h 5829300"/>
              <a:gd name="connsiteX2" fmla="*/ 5363426 w 8078051"/>
              <a:gd name="connsiteY2" fmla="*/ 0 h 5829300"/>
              <a:gd name="connsiteX3" fmla="*/ 5368184 w 8078051"/>
              <a:gd name="connsiteY3" fmla="*/ 0 h 5829300"/>
              <a:gd name="connsiteX4" fmla="*/ 8078051 w 8078051"/>
              <a:gd name="connsiteY4" fmla="*/ 5829300 h 5829300"/>
              <a:gd name="connsiteX5" fmla="*/ 1743926 w 8078051"/>
              <a:gd name="connsiteY5" fmla="*/ 5829300 h 5829300"/>
              <a:gd name="connsiteX6" fmla="*/ 1744148 w 8078051"/>
              <a:gd name="connsiteY6" fmla="*/ 5828822 h 5829300"/>
              <a:gd name="connsiteX7" fmla="*/ 0 w 8078051"/>
              <a:gd name="connsiteY7" fmla="*/ 5828822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78051" h="5829300">
                <a:moveTo>
                  <a:pt x="0" y="0"/>
                </a:moveTo>
                <a:lnTo>
                  <a:pt x="4453793" y="0"/>
                </a:lnTo>
                <a:lnTo>
                  <a:pt x="5363426" y="0"/>
                </a:lnTo>
                <a:lnTo>
                  <a:pt x="5368184" y="0"/>
                </a:lnTo>
                <a:lnTo>
                  <a:pt x="8078051" y="5829300"/>
                </a:lnTo>
                <a:lnTo>
                  <a:pt x="1743926" y="5829300"/>
                </a:lnTo>
                <a:lnTo>
                  <a:pt x="1744148" y="5828822"/>
                </a:lnTo>
                <a:lnTo>
                  <a:pt x="0" y="5828822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Freeform 11">
            <a:extLst>
              <a:ext uri="{FF2B5EF4-FFF2-40B4-BE49-F238E27FC236}">
                <a16:creationId xmlns:a16="http://schemas.microsoft.com/office/drawing/2014/main" id="{8F5D1B28-3976-4367-807C-CAD629CDD83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852" y="-478"/>
            <a:ext cx="8078052" cy="6858478"/>
          </a:xfrm>
          <a:custGeom>
            <a:avLst/>
            <a:gdLst>
              <a:gd name="connsiteX0" fmla="*/ 0 w 8078052"/>
              <a:gd name="connsiteY0" fmla="*/ 0 h 6858478"/>
              <a:gd name="connsiteX1" fmla="*/ 3829872 w 8078052"/>
              <a:gd name="connsiteY1" fmla="*/ 0 h 6858478"/>
              <a:gd name="connsiteX2" fmla="*/ 4896100 w 8078052"/>
              <a:gd name="connsiteY2" fmla="*/ 0 h 6858478"/>
              <a:gd name="connsiteX3" fmla="*/ 4901677 w 8078052"/>
              <a:gd name="connsiteY3" fmla="*/ 0 h 6858478"/>
              <a:gd name="connsiteX4" fmla="*/ 8078052 w 8078052"/>
              <a:gd name="connsiteY4" fmla="*/ 6858478 h 6858478"/>
              <a:gd name="connsiteX5" fmla="*/ 653497 w 8078052"/>
              <a:gd name="connsiteY5" fmla="*/ 6858478 h 6858478"/>
              <a:gd name="connsiteX6" fmla="*/ 653757 w 8078052"/>
              <a:gd name="connsiteY6" fmla="*/ 6857916 h 6858478"/>
              <a:gd name="connsiteX7" fmla="*/ 0 w 8078052"/>
              <a:gd name="connsiteY7" fmla="*/ 6857916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78052" h="6858478">
                <a:moveTo>
                  <a:pt x="0" y="0"/>
                </a:moveTo>
                <a:lnTo>
                  <a:pt x="3829872" y="0"/>
                </a:lnTo>
                <a:lnTo>
                  <a:pt x="4896100" y="0"/>
                </a:lnTo>
                <a:lnTo>
                  <a:pt x="4901677" y="0"/>
                </a:lnTo>
                <a:lnTo>
                  <a:pt x="8078052" y="6858478"/>
                </a:lnTo>
                <a:lnTo>
                  <a:pt x="653497" y="6858478"/>
                </a:lnTo>
                <a:lnTo>
                  <a:pt x="653757" y="6857916"/>
                </a:lnTo>
                <a:lnTo>
                  <a:pt x="0" y="6857916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1B833F-6CB5-49D1-8D55-6C41955190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0025" y="1009650"/>
            <a:ext cx="4975657" cy="4911647"/>
          </a:xfrm>
        </p:spPr>
        <p:txBody>
          <a:bodyPr anchor="t">
            <a:normAutofit/>
          </a:bodyPr>
          <a:lstStyle/>
          <a:p>
            <a:pPr algn="l"/>
            <a:r>
              <a:rPr lang="en-US" sz="8000" b="1" dirty="0" err="1"/>
              <a:t>Spīnōsa</a:t>
            </a:r>
            <a:r>
              <a:rPr lang="en-US" sz="8000" b="1" dirty="0"/>
              <a:t> </a:t>
            </a:r>
            <a:r>
              <a:rPr lang="en-US" sz="8000" b="1" dirty="0" err="1"/>
              <a:t>ēricia</a:t>
            </a:r>
            <a:r>
              <a:rPr lang="en-US" sz="8000" b="1" dirty="0"/>
              <a:t> </a:t>
            </a:r>
            <a:r>
              <a:rPr lang="en-US" sz="8000" b="1" dirty="0" err="1"/>
              <a:t>amīcum</a:t>
            </a:r>
            <a:r>
              <a:rPr lang="en-US" sz="8000" b="1" dirty="0"/>
              <a:t> </a:t>
            </a:r>
            <a:r>
              <a:rPr lang="en-US" sz="8000" b="1" dirty="0" err="1"/>
              <a:t>quaerēns</a:t>
            </a:r>
            <a:r>
              <a:rPr lang="en-US" sz="8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465438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16044-A8ED-49C7-B514-D8D31FD5F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5532"/>
            <a:ext cx="8307325" cy="5581650"/>
          </a:xfrm>
        </p:spPr>
        <p:txBody>
          <a:bodyPr anchor="t">
            <a:normAutofit/>
          </a:bodyPr>
          <a:lstStyle/>
          <a:p>
            <a:r>
              <a:rPr lang="en-US" sz="8800" b="1" dirty="0" err="1"/>
              <a:t>Avēs</a:t>
            </a:r>
            <a:r>
              <a:rPr lang="en-US" sz="8800" b="1" dirty="0"/>
              <a:t> </a:t>
            </a:r>
            <a:r>
              <a:rPr lang="en-US" sz="8800" b="1" dirty="0" err="1"/>
              <a:t>habentēs</a:t>
            </a:r>
            <a:r>
              <a:rPr lang="en-US" sz="8800" b="1" dirty="0"/>
              <a:t> </a:t>
            </a:r>
            <a:r>
              <a:rPr lang="en-US" sz="8800" b="1" dirty="0" err="1"/>
              <a:t>ālās</a:t>
            </a:r>
            <a:r>
              <a:rPr lang="en-US" sz="8800" b="1" dirty="0"/>
              <a:t> inter </a:t>
            </a:r>
            <a:r>
              <a:rPr lang="en-US" sz="8800" b="1" dirty="0" err="1"/>
              <a:t>rāmōs</a:t>
            </a:r>
            <a:r>
              <a:rPr lang="en-US" sz="8800" b="1" dirty="0"/>
              <a:t> </a:t>
            </a:r>
            <a:r>
              <a:rPr lang="en-US" sz="8800" b="1" dirty="0" err="1"/>
              <a:t>arboris</a:t>
            </a:r>
            <a:r>
              <a:rPr lang="en-US" sz="8800" b="1" dirty="0"/>
              <a:t> </a:t>
            </a:r>
            <a:r>
              <a:rPr lang="en-US" sz="8800" b="1" dirty="0" smtClean="0"/>
              <a:t>habitant</a:t>
            </a:r>
            <a:r>
              <a:rPr lang="en-US" sz="8800" b="1" dirty="0"/>
              <a:t>.</a:t>
            </a:r>
          </a:p>
        </p:txBody>
      </p:sp>
      <p:pic>
        <p:nvPicPr>
          <p:cNvPr id="7172" name="Picture 4" descr="Related image">
            <a:extLst>
              <a:ext uri="{FF2B5EF4-FFF2-40B4-BE49-F238E27FC236}">
                <a16:creationId xmlns:a16="http://schemas.microsoft.com/office/drawing/2014/main" id="{0F699FFF-26EF-403C-8550-AFB40943D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5351" y="250332"/>
            <a:ext cx="3901130" cy="259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Image result for birds with nest">
            <a:extLst>
              <a:ext uri="{FF2B5EF4-FFF2-40B4-BE49-F238E27FC236}">
                <a16:creationId xmlns:a16="http://schemas.microsoft.com/office/drawing/2014/main" id="{37E3CDCB-CDAC-42CD-8F4D-1DDC87AE6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931" y="3862850"/>
            <a:ext cx="4286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05029A-4780-4796-B1F2-6DFBF49013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644" y="3990975"/>
            <a:ext cx="5657850" cy="234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482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16044-A8ED-49C7-B514-D8D31FD5F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11" y="0"/>
            <a:ext cx="11993731" cy="2919613"/>
          </a:xfrm>
        </p:spPr>
        <p:txBody>
          <a:bodyPr anchor="t">
            <a:normAutofit/>
          </a:bodyPr>
          <a:lstStyle/>
          <a:p>
            <a:r>
              <a:rPr lang="en-US" sz="8800" b="1" dirty="0"/>
              <a:t>Placet </a:t>
            </a:r>
            <a:r>
              <a:rPr lang="en-US" sz="8800" b="1" dirty="0" err="1"/>
              <a:t>Spīnōsae</a:t>
            </a:r>
            <a:r>
              <a:rPr lang="en-US" sz="8800" b="1" dirty="0"/>
              <a:t> in arbore </a:t>
            </a:r>
            <a:r>
              <a:rPr lang="en-US" sz="8800" b="1" dirty="0" err="1"/>
              <a:t>habitāre</a:t>
            </a:r>
            <a:r>
              <a:rPr lang="en-US" sz="8800" b="1" dirty="0"/>
              <a:t>.</a:t>
            </a:r>
          </a:p>
        </p:txBody>
      </p:sp>
      <p:pic>
        <p:nvPicPr>
          <p:cNvPr id="2050" name="Picture 2" descr="Image result for girl hedgehog">
            <a:extLst>
              <a:ext uri="{FF2B5EF4-FFF2-40B4-BE49-F238E27FC236}">
                <a16:creationId xmlns:a16="http://schemas.microsoft.com/office/drawing/2014/main" id="{24BB263F-F2EB-400B-B3C2-FE3DFB7B0B7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694" y="2507212"/>
            <a:ext cx="4047807" cy="4047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D189C4-E9D4-4F0F-A717-E35CB4719B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5823" y="1340528"/>
            <a:ext cx="3943319" cy="490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399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C715099-A147-4121-8A36-B6702D9775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37077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616044-A8ED-49C7-B514-D8D31FD5F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11" y="0"/>
            <a:ext cx="11993731" cy="2919613"/>
          </a:xfrm>
        </p:spPr>
        <p:txBody>
          <a:bodyPr anchor="t">
            <a:normAutofit/>
          </a:bodyPr>
          <a:lstStyle/>
          <a:p>
            <a:pPr algn="ctr"/>
            <a:r>
              <a:rPr lang="en-US" sz="9600" b="1" dirty="0">
                <a:solidFill>
                  <a:schemeClr val="bg1"/>
                </a:solidFill>
              </a:rPr>
              <a:t>Placet </a:t>
            </a:r>
            <a:r>
              <a:rPr lang="en-US" sz="9600" b="1" dirty="0" err="1">
                <a:solidFill>
                  <a:schemeClr val="bg1"/>
                </a:solidFill>
              </a:rPr>
              <a:t>eī</a:t>
            </a:r>
            <a:r>
              <a:rPr lang="en-US" sz="9600" b="1" dirty="0">
                <a:solidFill>
                  <a:schemeClr val="bg1"/>
                </a:solidFill>
              </a:rPr>
              <a:t> quoque in </a:t>
            </a:r>
            <a:r>
              <a:rPr lang="en-US" sz="9600" b="1" dirty="0" err="1">
                <a:solidFill>
                  <a:schemeClr val="bg1"/>
                </a:solidFill>
              </a:rPr>
              <a:t>silvā</a:t>
            </a:r>
            <a:r>
              <a:rPr lang="en-US" sz="9600" b="1" dirty="0">
                <a:solidFill>
                  <a:schemeClr val="bg1"/>
                </a:solidFill>
              </a:rPr>
              <a:t> </a:t>
            </a:r>
            <a:r>
              <a:rPr lang="en-US" sz="9600" b="1" dirty="0" err="1">
                <a:solidFill>
                  <a:schemeClr val="bg1"/>
                </a:solidFill>
              </a:rPr>
              <a:t>ambulāre</a:t>
            </a:r>
            <a:r>
              <a:rPr lang="en-US" sz="9600" b="1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49954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C715099-A147-4121-8A36-B6702D9775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37077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616044-A8ED-49C7-B514-D8D31FD5F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11" y="0"/>
            <a:ext cx="11993731" cy="2919613"/>
          </a:xfrm>
        </p:spPr>
        <p:txBody>
          <a:bodyPr anchor="t">
            <a:normAutofit fontScale="90000"/>
          </a:bodyPr>
          <a:lstStyle/>
          <a:p>
            <a:pPr algn="ctr"/>
            <a:r>
              <a:rPr lang="en-US" sz="9600" b="1" dirty="0" err="1">
                <a:solidFill>
                  <a:schemeClr val="bg1"/>
                </a:solidFill>
              </a:rPr>
              <a:t>Spīnōsa</a:t>
            </a:r>
            <a:r>
              <a:rPr lang="en-US" sz="9600" b="1" dirty="0">
                <a:solidFill>
                  <a:schemeClr val="bg1"/>
                </a:solidFill>
              </a:rPr>
              <a:t> </a:t>
            </a:r>
            <a:r>
              <a:rPr lang="en-US" sz="9600" b="1" dirty="0" err="1">
                <a:solidFill>
                  <a:schemeClr val="bg1"/>
                </a:solidFill>
              </a:rPr>
              <a:t>autem</a:t>
            </a:r>
            <a:r>
              <a:rPr lang="en-US" sz="9600" b="1" dirty="0">
                <a:solidFill>
                  <a:schemeClr val="bg1"/>
                </a:solidFill>
              </a:rPr>
              <a:t> </a:t>
            </a:r>
            <a:r>
              <a:rPr lang="en-US" sz="9600" b="1" dirty="0" err="1">
                <a:solidFill>
                  <a:schemeClr val="bg1"/>
                </a:solidFill>
              </a:rPr>
              <a:t>habēns</a:t>
            </a:r>
            <a:r>
              <a:rPr lang="en-US" sz="9600" b="1" dirty="0">
                <a:solidFill>
                  <a:schemeClr val="bg1"/>
                </a:solidFill>
              </a:rPr>
              <a:t> </a:t>
            </a:r>
            <a:r>
              <a:rPr lang="en-US" sz="9600" b="1" dirty="0" err="1">
                <a:solidFill>
                  <a:schemeClr val="bg1"/>
                </a:solidFill>
              </a:rPr>
              <a:t>nūllum</a:t>
            </a:r>
            <a:r>
              <a:rPr lang="en-US" sz="9600" b="1" dirty="0">
                <a:solidFill>
                  <a:schemeClr val="bg1"/>
                </a:solidFill>
              </a:rPr>
              <a:t> </a:t>
            </a:r>
            <a:r>
              <a:rPr lang="en-US" sz="9600" b="1" dirty="0" err="1">
                <a:solidFill>
                  <a:schemeClr val="bg1"/>
                </a:solidFill>
              </a:rPr>
              <a:t>amīcum</a:t>
            </a:r>
            <a:r>
              <a:rPr lang="en-US" sz="9600" b="1" dirty="0">
                <a:solidFill>
                  <a:schemeClr val="bg1"/>
                </a:solidFill>
              </a:rPr>
              <a:t> </a:t>
            </a:r>
            <a:r>
              <a:rPr lang="en-US" sz="9600" b="1" dirty="0" err="1">
                <a:solidFill>
                  <a:schemeClr val="bg1"/>
                </a:solidFill>
              </a:rPr>
              <a:t>sōla</a:t>
            </a:r>
            <a:r>
              <a:rPr lang="en-US" sz="9600" b="1" dirty="0">
                <a:solidFill>
                  <a:schemeClr val="bg1"/>
                </a:solidFill>
              </a:rPr>
              <a:t> </a:t>
            </a:r>
            <a:r>
              <a:rPr lang="en-US" sz="9600" b="1" dirty="0" err="1">
                <a:solidFill>
                  <a:schemeClr val="bg1"/>
                </a:solidFill>
              </a:rPr>
              <a:t>ambulat</a:t>
            </a:r>
            <a:r>
              <a:rPr lang="en-US" sz="9600" b="1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69482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C715099-A147-4121-8A36-B6702D9775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37077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616044-A8ED-49C7-B514-D8D31FD5F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11" y="0"/>
            <a:ext cx="11993731" cy="2919613"/>
          </a:xfrm>
        </p:spPr>
        <p:txBody>
          <a:bodyPr anchor="t">
            <a:normAutofit fontScale="90000"/>
          </a:bodyPr>
          <a:lstStyle/>
          <a:p>
            <a:pPr algn="ctr"/>
            <a:r>
              <a:rPr lang="en-US" sz="9600" b="1" dirty="0" err="1">
                <a:solidFill>
                  <a:schemeClr val="bg1"/>
                </a:solidFill>
              </a:rPr>
              <a:t>Spīnōsa</a:t>
            </a:r>
            <a:r>
              <a:rPr lang="en-US" sz="9600" b="1" dirty="0">
                <a:solidFill>
                  <a:schemeClr val="bg1"/>
                </a:solidFill>
              </a:rPr>
              <a:t> </a:t>
            </a:r>
            <a:r>
              <a:rPr lang="en-US" sz="9600" b="1" dirty="0" err="1">
                <a:solidFill>
                  <a:schemeClr val="bg1"/>
                </a:solidFill>
              </a:rPr>
              <a:t>nūllum</a:t>
            </a:r>
            <a:r>
              <a:rPr lang="en-US" sz="9600" b="1" dirty="0">
                <a:solidFill>
                  <a:schemeClr val="bg1"/>
                </a:solidFill>
              </a:rPr>
              <a:t> </a:t>
            </a:r>
            <a:r>
              <a:rPr lang="en-US" sz="9600" b="1" dirty="0" err="1">
                <a:solidFill>
                  <a:schemeClr val="bg1"/>
                </a:solidFill>
              </a:rPr>
              <a:t>amīcum</a:t>
            </a:r>
            <a:r>
              <a:rPr lang="en-US" sz="9600" b="1" dirty="0">
                <a:solidFill>
                  <a:schemeClr val="bg1"/>
                </a:solidFill>
              </a:rPr>
              <a:t> </a:t>
            </a:r>
            <a:r>
              <a:rPr lang="en-US" sz="9600" b="1" dirty="0" err="1">
                <a:solidFill>
                  <a:schemeClr val="bg1"/>
                </a:solidFill>
              </a:rPr>
              <a:t>habet</a:t>
            </a:r>
            <a:r>
              <a:rPr lang="en-US" sz="9600" b="1" dirty="0">
                <a:solidFill>
                  <a:schemeClr val="bg1"/>
                </a:solidFill>
              </a:rPr>
              <a:t>, </a:t>
            </a:r>
            <a:r>
              <a:rPr lang="en-US" sz="9600" b="1" dirty="0" err="1">
                <a:solidFill>
                  <a:schemeClr val="bg1"/>
                </a:solidFill>
              </a:rPr>
              <a:t>ergō</a:t>
            </a:r>
            <a:r>
              <a:rPr lang="en-US" sz="9600" b="1" dirty="0">
                <a:solidFill>
                  <a:schemeClr val="bg1"/>
                </a:solidFill>
              </a:rPr>
              <a:t> </a:t>
            </a:r>
            <a:r>
              <a:rPr lang="en-US" sz="9600" b="1" dirty="0" err="1">
                <a:solidFill>
                  <a:schemeClr val="bg1"/>
                </a:solidFill>
              </a:rPr>
              <a:t>ea</a:t>
            </a:r>
            <a:r>
              <a:rPr lang="en-US" sz="9600" b="1" dirty="0">
                <a:solidFill>
                  <a:schemeClr val="bg1"/>
                </a:solidFill>
              </a:rPr>
              <a:t> </a:t>
            </a:r>
            <a:r>
              <a:rPr lang="en-US" sz="9600" b="1" dirty="0" err="1">
                <a:solidFill>
                  <a:schemeClr val="bg1"/>
                </a:solidFill>
              </a:rPr>
              <a:t>sōla</a:t>
            </a:r>
            <a:r>
              <a:rPr lang="en-US" sz="9600" b="1" dirty="0">
                <a:solidFill>
                  <a:schemeClr val="bg1"/>
                </a:solidFill>
              </a:rPr>
              <a:t> </a:t>
            </a:r>
            <a:r>
              <a:rPr lang="en-US" sz="9600" b="1" dirty="0" err="1">
                <a:solidFill>
                  <a:schemeClr val="bg1"/>
                </a:solidFill>
              </a:rPr>
              <a:t>ambulat</a:t>
            </a:r>
            <a:r>
              <a:rPr lang="en-US" sz="9600" b="1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0237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C715099-A147-4121-8A36-B6702D9775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37077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616044-A8ED-49C7-B514-D8D31FD5F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11" y="0"/>
            <a:ext cx="11993731" cy="2919613"/>
          </a:xfrm>
        </p:spPr>
        <p:txBody>
          <a:bodyPr anchor="t">
            <a:normAutofit/>
          </a:bodyPr>
          <a:lstStyle/>
          <a:p>
            <a:pPr algn="ctr"/>
            <a:r>
              <a:rPr lang="en-US" sz="9600" b="1" dirty="0" err="1">
                <a:solidFill>
                  <a:schemeClr val="bg1"/>
                </a:solidFill>
              </a:rPr>
              <a:t>Displicet</a:t>
            </a:r>
            <a:r>
              <a:rPr lang="en-US" sz="9600" b="1" dirty="0">
                <a:solidFill>
                  <a:schemeClr val="bg1"/>
                </a:solidFill>
              </a:rPr>
              <a:t> </a:t>
            </a:r>
            <a:r>
              <a:rPr lang="en-US" sz="9600" b="1" dirty="0" err="1">
                <a:solidFill>
                  <a:schemeClr val="bg1"/>
                </a:solidFill>
              </a:rPr>
              <a:t>eī</a:t>
            </a:r>
            <a:r>
              <a:rPr lang="en-US" sz="9600" b="1" dirty="0">
                <a:solidFill>
                  <a:schemeClr val="bg1"/>
                </a:solidFill>
              </a:rPr>
              <a:t> </a:t>
            </a:r>
            <a:r>
              <a:rPr lang="en-US" sz="9600" b="1" dirty="0" err="1">
                <a:solidFill>
                  <a:schemeClr val="bg1"/>
                </a:solidFill>
              </a:rPr>
              <a:t>nūllum</a:t>
            </a:r>
            <a:r>
              <a:rPr lang="en-US" sz="9600" b="1" dirty="0">
                <a:solidFill>
                  <a:schemeClr val="bg1"/>
                </a:solidFill>
              </a:rPr>
              <a:t> </a:t>
            </a:r>
            <a:r>
              <a:rPr lang="en-US" sz="9600" b="1" dirty="0" err="1">
                <a:solidFill>
                  <a:schemeClr val="bg1"/>
                </a:solidFill>
              </a:rPr>
              <a:t>amīcum</a:t>
            </a:r>
            <a:r>
              <a:rPr lang="en-US" sz="9600" b="1" dirty="0">
                <a:solidFill>
                  <a:schemeClr val="bg1"/>
                </a:solidFill>
              </a:rPr>
              <a:t> </a:t>
            </a:r>
            <a:r>
              <a:rPr lang="en-US" sz="9600" b="1" dirty="0" err="1">
                <a:solidFill>
                  <a:schemeClr val="bg1"/>
                </a:solidFill>
              </a:rPr>
              <a:t>habēre</a:t>
            </a:r>
            <a:r>
              <a:rPr lang="en-US" sz="9600" b="1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55453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C715099-A147-4121-8A36-B6702D9775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37077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616044-A8ED-49C7-B514-D8D31FD5F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11" y="0"/>
            <a:ext cx="11993731" cy="2919613"/>
          </a:xfrm>
        </p:spPr>
        <p:txBody>
          <a:bodyPr anchor="t">
            <a:normAutofit fontScale="90000"/>
          </a:bodyPr>
          <a:lstStyle/>
          <a:p>
            <a:pPr algn="ctr"/>
            <a:r>
              <a:rPr lang="en-US" sz="9600" b="1" dirty="0" err="1">
                <a:solidFill>
                  <a:schemeClr val="bg1"/>
                </a:solidFill>
              </a:rPr>
              <a:t>Spīnōsa</a:t>
            </a:r>
            <a:r>
              <a:rPr lang="en-US" sz="9600" b="1" dirty="0">
                <a:solidFill>
                  <a:schemeClr val="bg1"/>
                </a:solidFill>
              </a:rPr>
              <a:t> </a:t>
            </a:r>
            <a:r>
              <a:rPr lang="en-US" sz="9600" b="1" dirty="0" err="1">
                <a:solidFill>
                  <a:schemeClr val="bg1"/>
                </a:solidFill>
              </a:rPr>
              <a:t>volēns</a:t>
            </a:r>
            <a:r>
              <a:rPr lang="en-US" sz="9600" b="1" dirty="0">
                <a:solidFill>
                  <a:schemeClr val="bg1"/>
                </a:solidFill>
              </a:rPr>
              <a:t> </a:t>
            </a:r>
            <a:r>
              <a:rPr lang="en-US" sz="9600" b="1" dirty="0" err="1">
                <a:solidFill>
                  <a:schemeClr val="bg1"/>
                </a:solidFill>
              </a:rPr>
              <a:t>amīcum</a:t>
            </a:r>
            <a:r>
              <a:rPr lang="en-US" sz="9600" b="1" dirty="0">
                <a:solidFill>
                  <a:schemeClr val="bg1"/>
                </a:solidFill>
              </a:rPr>
              <a:t> </a:t>
            </a:r>
            <a:r>
              <a:rPr lang="en-US" sz="9600" b="1" dirty="0" err="1">
                <a:solidFill>
                  <a:schemeClr val="bg1"/>
                </a:solidFill>
              </a:rPr>
              <a:t>nōn</a:t>
            </a:r>
            <a:r>
              <a:rPr lang="en-US" sz="9600" b="1" dirty="0">
                <a:solidFill>
                  <a:schemeClr val="bg1"/>
                </a:solidFill>
              </a:rPr>
              <a:t> </a:t>
            </a:r>
            <a:r>
              <a:rPr lang="en-US" sz="9600" b="1" dirty="0" err="1">
                <a:solidFill>
                  <a:schemeClr val="bg1"/>
                </a:solidFill>
              </a:rPr>
              <a:t>laeta</a:t>
            </a:r>
            <a:r>
              <a:rPr lang="en-US" sz="9600" b="1" dirty="0">
                <a:solidFill>
                  <a:schemeClr val="bg1"/>
                </a:solidFill>
              </a:rPr>
              <a:t> est.</a:t>
            </a:r>
            <a:br>
              <a:rPr lang="en-US" sz="9600" b="1" dirty="0">
                <a:solidFill>
                  <a:schemeClr val="bg1"/>
                </a:solidFill>
              </a:rPr>
            </a:br>
            <a:endParaRPr lang="en-US" sz="9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75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C715099-A147-4121-8A36-B6702D9775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370776" cy="6858000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0FC9BF92-2A03-45AA-B611-768C3682EE65}"/>
              </a:ext>
            </a:extLst>
          </p:cNvPr>
          <p:cNvSpPr/>
          <p:nvPr/>
        </p:nvSpPr>
        <p:spPr>
          <a:xfrm>
            <a:off x="219075" y="180975"/>
            <a:ext cx="7389088" cy="4328881"/>
          </a:xfrm>
          <a:prstGeom prst="wedgeEllipseCallout">
            <a:avLst>
              <a:gd name="adj1" fmla="val 48230"/>
              <a:gd name="adj2" fmla="val 48672"/>
            </a:avLst>
          </a:prstGeom>
          <a:noFill/>
          <a:ln w="1016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/>
              <a:t>Volō cum </a:t>
            </a:r>
            <a:r>
              <a:rPr lang="en-US" sz="6600" dirty="0" err="1"/>
              <a:t>amīcō</a:t>
            </a:r>
            <a:r>
              <a:rPr lang="en-US" sz="6600" dirty="0"/>
              <a:t> in </a:t>
            </a:r>
            <a:r>
              <a:rPr lang="en-US" sz="6600" dirty="0" err="1"/>
              <a:t>silvā</a:t>
            </a:r>
            <a:r>
              <a:rPr lang="en-US" sz="6600" dirty="0"/>
              <a:t> </a:t>
            </a:r>
            <a:r>
              <a:rPr lang="en-US" sz="6600" dirty="0" err="1"/>
              <a:t>ambulāre</a:t>
            </a:r>
            <a:r>
              <a:rPr lang="en-US" sz="66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919906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C715099-A147-4121-8A36-B6702D9775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37077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616044-A8ED-49C7-B514-D8D31FD5F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11" y="0"/>
            <a:ext cx="11993731" cy="2919613"/>
          </a:xfrm>
        </p:spPr>
        <p:txBody>
          <a:bodyPr anchor="t">
            <a:normAutofit fontScale="90000"/>
          </a:bodyPr>
          <a:lstStyle/>
          <a:p>
            <a:pPr algn="ctr"/>
            <a:r>
              <a:rPr lang="en-US" sz="9600" b="1" dirty="0" err="1">
                <a:solidFill>
                  <a:schemeClr val="bg1"/>
                </a:solidFill>
              </a:rPr>
              <a:t>Spīnōsa</a:t>
            </a:r>
            <a:r>
              <a:rPr lang="en-US" sz="9600" b="1" dirty="0">
                <a:solidFill>
                  <a:schemeClr val="bg1"/>
                </a:solidFill>
              </a:rPr>
              <a:t> </a:t>
            </a:r>
            <a:r>
              <a:rPr lang="en-US" sz="9600" b="1" dirty="0" err="1">
                <a:solidFill>
                  <a:schemeClr val="bg1"/>
                </a:solidFill>
              </a:rPr>
              <a:t>amīcum</a:t>
            </a:r>
            <a:r>
              <a:rPr lang="en-US" sz="9600" b="1" dirty="0">
                <a:solidFill>
                  <a:schemeClr val="bg1"/>
                </a:solidFill>
              </a:rPr>
              <a:t> </a:t>
            </a:r>
            <a:r>
              <a:rPr lang="en-US" sz="9600" b="1" dirty="0" err="1">
                <a:solidFill>
                  <a:schemeClr val="bg1"/>
                </a:solidFill>
              </a:rPr>
              <a:t>vult</a:t>
            </a:r>
            <a:r>
              <a:rPr lang="en-US" sz="9600" b="1" dirty="0">
                <a:solidFill>
                  <a:schemeClr val="bg1"/>
                </a:solidFill>
              </a:rPr>
              <a:t>, </a:t>
            </a:r>
            <a:r>
              <a:rPr lang="en-US" sz="9600" b="1" dirty="0" err="1">
                <a:solidFill>
                  <a:schemeClr val="bg1"/>
                </a:solidFill>
              </a:rPr>
              <a:t>ergō</a:t>
            </a:r>
            <a:r>
              <a:rPr lang="en-US" sz="9600" b="1" dirty="0">
                <a:solidFill>
                  <a:schemeClr val="bg1"/>
                </a:solidFill>
              </a:rPr>
              <a:t> </a:t>
            </a:r>
            <a:r>
              <a:rPr lang="en-US" sz="9600" b="1" dirty="0" err="1">
                <a:solidFill>
                  <a:schemeClr val="bg1"/>
                </a:solidFill>
              </a:rPr>
              <a:t>amīcum</a:t>
            </a:r>
            <a:r>
              <a:rPr lang="en-US" sz="9600" b="1" dirty="0">
                <a:solidFill>
                  <a:schemeClr val="bg1"/>
                </a:solidFill>
              </a:rPr>
              <a:t> </a:t>
            </a:r>
            <a:r>
              <a:rPr lang="en-US" sz="9600" b="1" dirty="0" err="1">
                <a:solidFill>
                  <a:schemeClr val="bg1"/>
                </a:solidFill>
              </a:rPr>
              <a:t>quaerit</a:t>
            </a:r>
            <a:r>
              <a:rPr lang="en-US" sz="9600" b="1" dirty="0">
                <a:solidFill>
                  <a:schemeClr val="bg1"/>
                </a:solidFill>
              </a:rPr>
              <a:t>.</a:t>
            </a:r>
            <a:br>
              <a:rPr lang="en-US" sz="9600" b="1" dirty="0">
                <a:solidFill>
                  <a:schemeClr val="bg1"/>
                </a:solidFill>
              </a:rPr>
            </a:br>
            <a:endParaRPr lang="en-US" sz="9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089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C715099-A147-4121-8A36-B6702D9775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37077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616044-A8ED-49C7-B514-D8D31FD5F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11" y="0"/>
            <a:ext cx="11993731" cy="2919613"/>
          </a:xfrm>
        </p:spPr>
        <p:txBody>
          <a:bodyPr anchor="t">
            <a:normAutofit fontScale="90000"/>
          </a:bodyPr>
          <a:lstStyle/>
          <a:p>
            <a:pPr algn="ctr"/>
            <a:r>
              <a:rPr lang="en-US" sz="9600" b="1" dirty="0" err="1">
                <a:solidFill>
                  <a:schemeClr val="bg1"/>
                </a:solidFill>
              </a:rPr>
              <a:t>Prīmum</a:t>
            </a:r>
            <a:r>
              <a:rPr lang="en-US" sz="9600" b="1" dirty="0">
                <a:solidFill>
                  <a:schemeClr val="bg1"/>
                </a:solidFill>
              </a:rPr>
              <a:t> </a:t>
            </a:r>
            <a:r>
              <a:rPr lang="en-US" sz="9600" b="1" dirty="0" err="1">
                <a:solidFill>
                  <a:schemeClr val="bg1"/>
                </a:solidFill>
              </a:rPr>
              <a:t>errāns</a:t>
            </a:r>
            <a:r>
              <a:rPr lang="en-US" sz="9600" b="1" dirty="0">
                <a:solidFill>
                  <a:schemeClr val="bg1"/>
                </a:solidFill>
              </a:rPr>
              <a:t> in </a:t>
            </a:r>
            <a:r>
              <a:rPr lang="en-US" sz="9600" b="1" dirty="0" err="1">
                <a:solidFill>
                  <a:schemeClr val="bg1"/>
                </a:solidFill>
              </a:rPr>
              <a:t>silvā</a:t>
            </a:r>
            <a:r>
              <a:rPr lang="en-US" sz="9600" b="1" dirty="0">
                <a:solidFill>
                  <a:schemeClr val="bg1"/>
                </a:solidFill>
              </a:rPr>
              <a:t> </a:t>
            </a:r>
            <a:r>
              <a:rPr lang="en-US" sz="9600" b="1" dirty="0" err="1">
                <a:solidFill>
                  <a:schemeClr val="bg1"/>
                </a:solidFill>
              </a:rPr>
              <a:t>amīcum</a:t>
            </a:r>
            <a:r>
              <a:rPr lang="en-US" sz="9600" b="1" dirty="0">
                <a:solidFill>
                  <a:schemeClr val="bg1"/>
                </a:solidFill>
              </a:rPr>
              <a:t> </a:t>
            </a:r>
            <a:r>
              <a:rPr lang="en-US" sz="9600" b="1" dirty="0" err="1">
                <a:solidFill>
                  <a:schemeClr val="bg1"/>
                </a:solidFill>
              </a:rPr>
              <a:t>quaerit</a:t>
            </a:r>
            <a:r>
              <a:rPr lang="en-US" sz="9600" b="1" dirty="0">
                <a:solidFill>
                  <a:schemeClr val="bg1"/>
                </a:solidFill>
              </a:rPr>
              <a:t>.</a:t>
            </a:r>
            <a:br>
              <a:rPr lang="en-US" sz="9600" b="1" dirty="0">
                <a:solidFill>
                  <a:schemeClr val="bg1"/>
                </a:solidFill>
              </a:rPr>
            </a:br>
            <a:endParaRPr lang="en-US" sz="9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035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16044-A8ED-49C7-B514-D8D31FD5F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8800" b="1" dirty="0" err="1"/>
              <a:t>Haec</a:t>
            </a:r>
            <a:r>
              <a:rPr lang="en-US" sz="8800" b="1" dirty="0"/>
              <a:t> </a:t>
            </a:r>
            <a:r>
              <a:rPr lang="en-US" sz="8800" b="1" dirty="0" err="1"/>
              <a:t>Spīnōsa</a:t>
            </a:r>
            <a:r>
              <a:rPr lang="en-US" sz="8800" b="1" dirty="0"/>
              <a:t> </a:t>
            </a:r>
            <a:r>
              <a:rPr lang="en-US" sz="8800" b="1" dirty="0" err="1"/>
              <a:t>est</a:t>
            </a:r>
            <a:r>
              <a:rPr lang="en-US" sz="8800" b="1" dirty="0"/>
              <a:t>!</a:t>
            </a:r>
          </a:p>
        </p:txBody>
      </p:sp>
      <p:pic>
        <p:nvPicPr>
          <p:cNvPr id="2050" name="Picture 2" descr="Image result for girl hedgehog">
            <a:extLst>
              <a:ext uri="{FF2B5EF4-FFF2-40B4-BE49-F238E27FC236}">
                <a16:creationId xmlns:a16="http://schemas.microsoft.com/office/drawing/2014/main" id="{24BB263F-F2EB-400B-B3C2-FE3DFB7B0B7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412" y="1690688"/>
            <a:ext cx="4969176" cy="49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2803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Image result for wolf in woods">
            <a:extLst>
              <a:ext uri="{FF2B5EF4-FFF2-40B4-BE49-F238E27FC236}">
                <a16:creationId xmlns:a16="http://schemas.microsoft.com/office/drawing/2014/main" id="{AD6694BD-FB3F-48E1-B959-18068DAE56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09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616044-A8ED-49C7-B514-D8D31FD5F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11" y="0"/>
            <a:ext cx="11993731" cy="2919613"/>
          </a:xfrm>
        </p:spPr>
        <p:txBody>
          <a:bodyPr anchor="t">
            <a:normAutofit fontScale="90000"/>
          </a:bodyPr>
          <a:lstStyle/>
          <a:p>
            <a:pPr algn="ctr"/>
            <a:r>
              <a:rPr lang="en-US" sz="9600" b="1" dirty="0" err="1">
                <a:solidFill>
                  <a:schemeClr val="bg1"/>
                </a:solidFill>
              </a:rPr>
              <a:t>Ambulāns</a:t>
            </a:r>
            <a:r>
              <a:rPr lang="en-US" sz="9600" b="1" dirty="0">
                <a:solidFill>
                  <a:schemeClr val="bg1"/>
                </a:solidFill>
              </a:rPr>
              <a:t> in </a:t>
            </a:r>
            <a:r>
              <a:rPr lang="en-US" sz="9600" b="1" dirty="0" err="1">
                <a:solidFill>
                  <a:schemeClr val="bg1"/>
                </a:solidFill>
              </a:rPr>
              <a:t>silvā</a:t>
            </a:r>
            <a:r>
              <a:rPr lang="en-US" sz="9600" b="1" dirty="0">
                <a:solidFill>
                  <a:schemeClr val="bg1"/>
                </a:solidFill>
              </a:rPr>
              <a:t> </a:t>
            </a:r>
            <a:r>
              <a:rPr lang="en-US" sz="9600" b="1" dirty="0" err="1">
                <a:solidFill>
                  <a:schemeClr val="bg1"/>
                </a:solidFill>
              </a:rPr>
              <a:t>lupum</a:t>
            </a:r>
            <a:r>
              <a:rPr lang="en-US" sz="9600" b="1" dirty="0">
                <a:solidFill>
                  <a:schemeClr val="bg1"/>
                </a:solidFill>
              </a:rPr>
              <a:t> in </a:t>
            </a:r>
            <a:r>
              <a:rPr lang="en-US" sz="9600" b="1" dirty="0" err="1">
                <a:solidFill>
                  <a:schemeClr val="bg1"/>
                </a:solidFill>
              </a:rPr>
              <a:t>saxō</a:t>
            </a:r>
            <a:r>
              <a:rPr lang="en-US" sz="9600" b="1" dirty="0">
                <a:solidFill>
                  <a:schemeClr val="bg1"/>
                </a:solidFill>
              </a:rPr>
              <a:t> </a:t>
            </a:r>
            <a:r>
              <a:rPr lang="en-US" sz="9600" b="1" dirty="0" err="1">
                <a:solidFill>
                  <a:schemeClr val="bg1"/>
                </a:solidFill>
              </a:rPr>
              <a:t>stantem</a:t>
            </a:r>
            <a:r>
              <a:rPr lang="en-US" sz="9600" b="1" dirty="0">
                <a:solidFill>
                  <a:schemeClr val="bg1"/>
                </a:solidFill>
              </a:rPr>
              <a:t> </a:t>
            </a:r>
            <a:r>
              <a:rPr lang="en-US" sz="9600" b="1" dirty="0" err="1">
                <a:solidFill>
                  <a:schemeClr val="bg1"/>
                </a:solidFill>
              </a:rPr>
              <a:t>reperit</a:t>
            </a:r>
            <a:r>
              <a:rPr lang="en-US" sz="9600" b="1" dirty="0">
                <a:solidFill>
                  <a:schemeClr val="bg1"/>
                </a:solidFill>
              </a:rPr>
              <a:t>.</a:t>
            </a:r>
            <a:br>
              <a:rPr lang="en-US" sz="9600" b="1" dirty="0">
                <a:solidFill>
                  <a:schemeClr val="bg1"/>
                </a:solidFill>
              </a:rPr>
            </a:br>
            <a:endParaRPr lang="en-US" sz="9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19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FA74664-4CB2-4B4B-8B8A-49D77B9913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263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00D0993-992B-414B-96EC-BAAE9FB745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4578" y="4692694"/>
            <a:ext cx="1787422" cy="11625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616044-A8ED-49C7-B514-D8D31FD5F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607"/>
            <a:ext cx="12192000" cy="2919613"/>
          </a:xfr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t">
            <a:normAutofit fontScale="90000"/>
          </a:bodyPr>
          <a:lstStyle/>
          <a:p>
            <a:pPr algn="ctr"/>
            <a:r>
              <a:rPr lang="en-US" sz="9600" b="1" dirty="0">
                <a:solidFill>
                  <a:schemeClr val="bg1"/>
                </a:solidFill>
              </a:rPr>
              <a:t>Lupus magnus </a:t>
            </a:r>
            <a:r>
              <a:rPr lang="en-US" sz="9600" b="1" dirty="0" err="1">
                <a:solidFill>
                  <a:schemeClr val="bg1"/>
                </a:solidFill>
              </a:rPr>
              <a:t>fērusque</a:t>
            </a:r>
            <a:r>
              <a:rPr lang="en-US" sz="9600" b="1" dirty="0">
                <a:solidFill>
                  <a:schemeClr val="bg1"/>
                </a:solidFill>
              </a:rPr>
              <a:t> </a:t>
            </a:r>
            <a:r>
              <a:rPr lang="en-US" sz="9600" b="1" dirty="0" err="1">
                <a:solidFill>
                  <a:schemeClr val="bg1"/>
                </a:solidFill>
              </a:rPr>
              <a:t>est</a:t>
            </a:r>
            <a:r>
              <a:rPr lang="en-US" sz="9600" b="1" dirty="0">
                <a:solidFill>
                  <a:schemeClr val="bg1"/>
                </a:solidFill>
              </a:rPr>
              <a:t> et </a:t>
            </a:r>
            <a:r>
              <a:rPr lang="en-US" sz="9600" b="1" dirty="0" err="1">
                <a:solidFill>
                  <a:schemeClr val="bg1"/>
                </a:solidFill>
              </a:rPr>
              <a:t>Spīnōsa</a:t>
            </a:r>
            <a:r>
              <a:rPr lang="en-US" sz="9600" b="1" dirty="0">
                <a:solidFill>
                  <a:schemeClr val="bg1"/>
                </a:solidFill>
              </a:rPr>
              <a:t> parva.</a:t>
            </a:r>
          </a:p>
        </p:txBody>
      </p:sp>
    </p:spTree>
    <p:extLst>
      <p:ext uri="{BB962C8B-B14F-4D97-AF65-F5344CB8AC3E}">
        <p14:creationId xmlns:p14="http://schemas.microsoft.com/office/powerpoint/2010/main" val="1156156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Image result for ferocious wolf">
            <a:extLst>
              <a:ext uri="{FF2B5EF4-FFF2-40B4-BE49-F238E27FC236}">
                <a16:creationId xmlns:a16="http://schemas.microsoft.com/office/drawing/2014/main" id="{38C8706E-799C-40C4-8A0A-69F2FEF46C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" r="30151"/>
          <a:stretch/>
        </p:blipFill>
        <p:spPr bwMode="auto">
          <a:xfrm>
            <a:off x="20" y="10"/>
            <a:ext cx="4637226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84" name="Rectangle 136">
            <a:extLst>
              <a:ext uri="{FF2B5EF4-FFF2-40B4-BE49-F238E27FC236}">
                <a16:creationId xmlns:a16="http://schemas.microsoft.com/office/drawing/2014/main" id="{B9951BD9-0868-4CDB-ACD6-9C4209B5E41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4637247" y="0"/>
            <a:ext cx="755475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616044-A8ED-49C7-B514-D8D31FD5F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1250" y="640082"/>
            <a:ext cx="6690670" cy="582603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7200" b="1" dirty="0">
                <a:solidFill>
                  <a:schemeClr val="bg1"/>
                </a:solidFill>
              </a:rPr>
              <a:t>Spīnōsa </a:t>
            </a:r>
            <a:r>
              <a:rPr lang="en-US" sz="7200" b="1" dirty="0" err="1">
                <a:solidFill>
                  <a:schemeClr val="bg1"/>
                </a:solidFill>
              </a:rPr>
              <a:t>spectāns</a:t>
            </a:r>
            <a:r>
              <a:rPr lang="en-US" sz="7200" b="1" dirty="0">
                <a:solidFill>
                  <a:schemeClr val="bg1"/>
                </a:solidFill>
              </a:rPr>
              <a:t> </a:t>
            </a:r>
            <a:r>
              <a:rPr lang="en-US" sz="7200" b="1" dirty="0" err="1">
                <a:solidFill>
                  <a:schemeClr val="bg1"/>
                </a:solidFill>
              </a:rPr>
              <a:t>lupum</a:t>
            </a:r>
            <a:r>
              <a:rPr lang="en-US" sz="7200" b="1" dirty="0">
                <a:solidFill>
                  <a:schemeClr val="bg1"/>
                </a:solidFill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</a:rPr>
              <a:t>magnōs</a:t>
            </a:r>
            <a:r>
              <a:rPr lang="en-US" sz="7200" b="1" dirty="0" smtClean="0">
                <a:solidFill>
                  <a:schemeClr val="bg1"/>
                </a:solidFill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</a:rPr>
              <a:t>dentēs</a:t>
            </a:r>
            <a:r>
              <a:rPr lang="en-US" sz="7200" b="1" dirty="0">
                <a:solidFill>
                  <a:schemeClr val="bg1"/>
                </a:solidFill>
              </a:rPr>
              <a:t> </a:t>
            </a:r>
            <a:r>
              <a:rPr lang="en-US" sz="7200" b="1" dirty="0" err="1">
                <a:solidFill>
                  <a:schemeClr val="bg1"/>
                </a:solidFill>
              </a:rPr>
              <a:t>dēmōnstrāntem</a:t>
            </a:r>
            <a:r>
              <a:rPr lang="en-US" sz="7200" b="1" dirty="0">
                <a:solidFill>
                  <a:schemeClr val="bg1"/>
                </a:solidFill>
              </a:rPr>
              <a:t> </a:t>
            </a:r>
            <a:r>
              <a:rPr lang="en-US" sz="7200" b="1" dirty="0" err="1">
                <a:solidFill>
                  <a:schemeClr val="bg1"/>
                </a:solidFill>
              </a:rPr>
              <a:t>timet</a:t>
            </a:r>
            <a:r>
              <a:rPr lang="en-US" sz="7200" b="1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05460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2761BAD-6389-4602-AFDC-C5CAA720BC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6" y="-65313"/>
            <a:ext cx="1218490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1E8DD89-A304-48B0-9274-0409B6D4E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548743" cy="461554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t">
            <a:normAutofit/>
          </a:bodyPr>
          <a:lstStyle/>
          <a:p>
            <a:r>
              <a:rPr lang="en-US" sz="88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Ergō</a:t>
            </a:r>
            <a:r>
              <a:rPr lang="en-US" sz="88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88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lupō</a:t>
            </a:r>
            <a:r>
              <a:rPr lang="en-US" sz="88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88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</a:t>
            </a:r>
            <a:r>
              <a:rPr lang="en-US" sz="88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dicit:</a:t>
            </a: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B4C702C3-C77A-430C-9DAB-E421838D18B2}"/>
              </a:ext>
            </a:extLst>
          </p:cNvPr>
          <p:cNvSpPr/>
          <p:nvPr/>
        </p:nvSpPr>
        <p:spPr>
          <a:xfrm>
            <a:off x="4942114" y="-152400"/>
            <a:ext cx="7242790" cy="3581399"/>
          </a:xfrm>
          <a:prstGeom prst="wedgeEllipseCallou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 smtClean="0">
                <a:ln>
                  <a:solidFill>
                    <a:schemeClr val="tx1"/>
                  </a:solidFill>
                </a:ln>
              </a:rPr>
              <a:t>Timeō</a:t>
            </a:r>
            <a:r>
              <a:rPr lang="en-US" sz="6000" b="1" dirty="0" smtClean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US" sz="6000" b="1" dirty="0" err="1">
                <a:ln>
                  <a:solidFill>
                    <a:schemeClr val="tx1"/>
                  </a:solidFill>
                </a:ln>
              </a:rPr>
              <a:t>quia</a:t>
            </a:r>
            <a:r>
              <a:rPr lang="en-US" sz="6000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US" sz="6000" b="1" dirty="0" err="1">
                <a:ln>
                  <a:solidFill>
                    <a:schemeClr val="tx1"/>
                  </a:solidFill>
                </a:ln>
              </a:rPr>
              <a:t>tū</a:t>
            </a:r>
            <a:r>
              <a:rPr lang="en-US" sz="6000" b="1" dirty="0">
                <a:ln>
                  <a:solidFill>
                    <a:schemeClr val="tx1"/>
                  </a:solidFill>
                </a:ln>
              </a:rPr>
              <a:t> magnus malus lupus es!</a:t>
            </a:r>
          </a:p>
        </p:txBody>
      </p:sp>
    </p:spTree>
    <p:extLst>
      <p:ext uri="{BB962C8B-B14F-4D97-AF65-F5344CB8AC3E}">
        <p14:creationId xmlns:p14="http://schemas.microsoft.com/office/powerpoint/2010/main" val="3343690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Image result for ferocious wolf">
            <a:extLst>
              <a:ext uri="{FF2B5EF4-FFF2-40B4-BE49-F238E27FC236}">
                <a16:creationId xmlns:a16="http://schemas.microsoft.com/office/drawing/2014/main" id="{38C8706E-799C-40C4-8A0A-69F2FEF46C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" r="30151"/>
          <a:stretch/>
        </p:blipFill>
        <p:spPr bwMode="auto">
          <a:xfrm>
            <a:off x="20" y="10"/>
            <a:ext cx="4637226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B9951BD9-0868-4CDB-ACD6-9C4209B5E41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4637247" y="0"/>
            <a:ext cx="755475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616044-A8ED-49C7-B514-D8D31FD5F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400" y="-1"/>
            <a:ext cx="7336971" cy="668382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8800" dirty="0" err="1">
                <a:solidFill>
                  <a:schemeClr val="bg1"/>
                </a:solidFill>
              </a:rPr>
              <a:t>Habēns</a:t>
            </a:r>
            <a:r>
              <a:rPr lang="en-US" sz="8800" dirty="0">
                <a:solidFill>
                  <a:schemeClr val="bg1"/>
                </a:solidFill>
              </a:rPr>
              <a:t> </a:t>
            </a:r>
            <a:r>
              <a:rPr lang="en-US" sz="8800" dirty="0" err="1">
                <a:solidFill>
                  <a:schemeClr val="bg1"/>
                </a:solidFill>
              </a:rPr>
              <a:t>dentēs</a:t>
            </a:r>
            <a:r>
              <a:rPr lang="en-US" sz="8800" dirty="0">
                <a:solidFill>
                  <a:schemeClr val="bg1"/>
                </a:solidFill>
              </a:rPr>
              <a:t> </a:t>
            </a:r>
            <a:r>
              <a:rPr lang="en-US" sz="8800" dirty="0" err="1">
                <a:solidFill>
                  <a:schemeClr val="bg1"/>
                </a:solidFill>
              </a:rPr>
              <a:t>magnōs</a:t>
            </a:r>
            <a:r>
              <a:rPr lang="en-US" sz="8800" dirty="0">
                <a:solidFill>
                  <a:schemeClr val="bg1"/>
                </a:solidFill>
              </a:rPr>
              <a:t> lupus </a:t>
            </a:r>
            <a:r>
              <a:rPr lang="en-US" sz="8800" dirty="0" err="1">
                <a:solidFill>
                  <a:schemeClr val="bg1"/>
                </a:solidFill>
              </a:rPr>
              <a:t>Spīnōsam</a:t>
            </a:r>
            <a:r>
              <a:rPr lang="en-US" sz="8800" dirty="0">
                <a:solidFill>
                  <a:schemeClr val="bg1"/>
                </a:solidFill>
              </a:rPr>
              <a:t> </a:t>
            </a:r>
            <a:r>
              <a:rPr lang="en-US" sz="8800" dirty="0" err="1">
                <a:solidFill>
                  <a:schemeClr val="bg1"/>
                </a:solidFill>
              </a:rPr>
              <a:t>ēsse</a:t>
            </a:r>
            <a:r>
              <a:rPr lang="en-US" sz="8800" dirty="0">
                <a:solidFill>
                  <a:schemeClr val="bg1"/>
                </a:solidFill>
              </a:rPr>
              <a:t> </a:t>
            </a:r>
            <a:r>
              <a:rPr lang="en-US" sz="8800" dirty="0" err="1">
                <a:solidFill>
                  <a:schemeClr val="bg1"/>
                </a:solidFill>
              </a:rPr>
              <a:t>nōn</a:t>
            </a:r>
            <a:r>
              <a:rPr lang="en-US" sz="8800" dirty="0">
                <a:solidFill>
                  <a:schemeClr val="bg1"/>
                </a:solidFill>
              </a:rPr>
              <a:t> </a:t>
            </a:r>
            <a:r>
              <a:rPr lang="en-US" sz="8800" dirty="0" err="1">
                <a:solidFill>
                  <a:schemeClr val="bg1"/>
                </a:solidFill>
              </a:rPr>
              <a:t>potest</a:t>
            </a:r>
            <a:r>
              <a:rPr lang="en-US" sz="8800" dirty="0">
                <a:solidFill>
                  <a:schemeClr val="bg1"/>
                </a:solidFill>
              </a:rPr>
              <a:t>. </a:t>
            </a:r>
            <a:br>
              <a:rPr lang="en-US" sz="8800" dirty="0">
                <a:solidFill>
                  <a:schemeClr val="bg1"/>
                </a:solidFill>
              </a:rPr>
            </a:br>
            <a:r>
              <a:rPr lang="en-US" sz="8800" dirty="0" err="1">
                <a:solidFill>
                  <a:schemeClr val="bg1"/>
                </a:solidFill>
              </a:rPr>
              <a:t>Cūr</a:t>
            </a:r>
            <a:r>
              <a:rPr lang="en-US" sz="8800" dirty="0">
                <a:solidFill>
                  <a:schemeClr val="bg1"/>
                </a:solidFill>
              </a:rPr>
              <a:t>?</a:t>
            </a:r>
            <a:endParaRPr lang="en-US" sz="8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5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650" name="Picture 2" descr="Image result for hedgehog forest ball">
            <a:extLst>
              <a:ext uri="{FF2B5EF4-FFF2-40B4-BE49-F238E27FC236}">
                <a16:creationId xmlns:a16="http://schemas.microsoft.com/office/drawing/2014/main" id="{5619ACF5-D846-4BC5-A00A-C6C6A1CA3D0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77" b="7323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594091-8387-4E8D-900C-D0A482A2A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514" y="87085"/>
            <a:ext cx="12050466" cy="677091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8800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</a:rPr>
              <a:t>Nōn </a:t>
            </a:r>
            <a:r>
              <a:rPr lang="en-US" sz="8800" dirty="0" err="1">
                <a:ln>
                  <a:solidFill>
                    <a:schemeClr val="bg1"/>
                  </a:solidFill>
                </a:ln>
                <a:solidFill>
                  <a:srgbClr val="FFFFFF"/>
                </a:solidFill>
              </a:rPr>
              <a:t>potest</a:t>
            </a:r>
            <a:r>
              <a:rPr lang="en-US" sz="8800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</a:rPr>
              <a:t> </a:t>
            </a:r>
            <a:r>
              <a:rPr lang="en-US" sz="8800" dirty="0" err="1">
                <a:ln>
                  <a:solidFill>
                    <a:schemeClr val="bg1"/>
                  </a:solidFill>
                </a:ln>
                <a:solidFill>
                  <a:srgbClr val="FFFFFF"/>
                </a:solidFill>
              </a:rPr>
              <a:t>eam</a:t>
            </a:r>
            <a:r>
              <a:rPr lang="en-US" sz="8800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</a:rPr>
              <a:t> </a:t>
            </a:r>
            <a:r>
              <a:rPr lang="en-US" sz="8800" dirty="0" err="1">
                <a:ln>
                  <a:solidFill>
                    <a:schemeClr val="bg1"/>
                  </a:solidFill>
                </a:ln>
                <a:solidFill>
                  <a:srgbClr val="FFFFFF"/>
                </a:solidFill>
              </a:rPr>
              <a:t>ēsse</a:t>
            </a:r>
            <a:r>
              <a:rPr lang="en-US" sz="8800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</a:rPr>
              <a:t>, quod </a:t>
            </a:r>
            <a:r>
              <a:rPr lang="en-US" sz="8800" dirty="0" err="1">
                <a:ln>
                  <a:solidFill>
                    <a:schemeClr val="bg1"/>
                  </a:solidFill>
                </a:ln>
                <a:solidFill>
                  <a:srgbClr val="FFFFFF"/>
                </a:solidFill>
              </a:rPr>
              <a:t>Spīnōsa</a:t>
            </a:r>
            <a:r>
              <a:rPr lang="en-US" sz="8800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</a:rPr>
              <a:t> </a:t>
            </a:r>
            <a:r>
              <a:rPr lang="en-US" sz="8800" dirty="0" err="1">
                <a:ln>
                  <a:solidFill>
                    <a:schemeClr val="bg1"/>
                  </a:solidFill>
                </a:ln>
                <a:solidFill>
                  <a:srgbClr val="FFFFFF"/>
                </a:solidFill>
              </a:rPr>
              <a:t>spīnās</a:t>
            </a:r>
            <a:r>
              <a:rPr lang="en-US" sz="8800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</a:rPr>
              <a:t> </a:t>
            </a:r>
            <a:r>
              <a:rPr lang="en-US" sz="8800" dirty="0" err="1">
                <a:ln>
                  <a:solidFill>
                    <a:schemeClr val="bg1"/>
                  </a:solidFill>
                </a:ln>
                <a:solidFill>
                  <a:srgbClr val="FFFFFF"/>
                </a:solidFill>
              </a:rPr>
              <a:t>habet</a:t>
            </a:r>
            <a:r>
              <a:rPr lang="en-US" sz="8800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</a:rPr>
              <a:t>!</a:t>
            </a:r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C5EE96CA-6406-4E76-9F3B-A7E917442874}"/>
              </a:ext>
            </a:extLst>
          </p:cNvPr>
          <p:cNvSpPr/>
          <p:nvPr/>
        </p:nvSpPr>
        <p:spPr>
          <a:xfrm>
            <a:off x="3668486" y="2721429"/>
            <a:ext cx="598714" cy="435428"/>
          </a:xfrm>
          <a:prstGeom prst="triangle">
            <a:avLst>
              <a:gd name="adj" fmla="val 100000"/>
            </a:avLst>
          </a:prstGeom>
          <a:solidFill>
            <a:srgbClr val="FF99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142CAEBD-8BF0-45D8-9A67-05B146CC5720}"/>
              </a:ext>
            </a:extLst>
          </p:cNvPr>
          <p:cNvSpPr/>
          <p:nvPr/>
        </p:nvSpPr>
        <p:spPr>
          <a:xfrm>
            <a:off x="4267200" y="2286000"/>
            <a:ext cx="751114" cy="435428"/>
          </a:xfrm>
          <a:prstGeom prst="triangle">
            <a:avLst>
              <a:gd name="adj" fmla="val 42029"/>
            </a:avLst>
          </a:prstGeom>
          <a:solidFill>
            <a:srgbClr val="FF99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8D94E85-3295-4578-A2DC-CB4F978E4ED3}"/>
              </a:ext>
            </a:extLst>
          </p:cNvPr>
          <p:cNvSpPr/>
          <p:nvPr/>
        </p:nvSpPr>
        <p:spPr>
          <a:xfrm>
            <a:off x="4125686" y="2634343"/>
            <a:ext cx="283008" cy="174169"/>
          </a:xfrm>
          <a:prstGeom prst="ellipse">
            <a:avLst/>
          </a:prstGeom>
          <a:solidFill>
            <a:srgbClr val="FF99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0959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Image result for hedgehog forest ball">
            <a:extLst>
              <a:ext uri="{FF2B5EF4-FFF2-40B4-BE49-F238E27FC236}">
                <a16:creationId xmlns:a16="http://schemas.microsoft.com/office/drawing/2014/main" id="{5619ACF5-D846-4BC5-A00A-C6C6A1CA3D0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77" b="7323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594091-8387-4E8D-900C-D0A482A2A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514" y="87085"/>
            <a:ext cx="12050466" cy="677091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8800" dirty="0">
                <a:ln>
                  <a:solidFill>
                    <a:schemeClr val="tx1"/>
                  </a:solidFill>
                </a:ln>
                <a:solidFill>
                  <a:srgbClr val="FFFFFF"/>
                </a:solidFill>
              </a:rPr>
              <a:t>“</a:t>
            </a:r>
            <a:r>
              <a:rPr lang="en-US" sz="8800" dirty="0" err="1">
                <a:ln>
                  <a:solidFill>
                    <a:schemeClr val="tx1"/>
                  </a:solidFill>
                </a:ln>
                <a:solidFill>
                  <a:srgbClr val="FFFFFF"/>
                </a:solidFill>
              </a:rPr>
              <a:t>Tū</a:t>
            </a:r>
            <a:r>
              <a:rPr lang="en-US" sz="8800" dirty="0">
                <a:ln>
                  <a:solidFill>
                    <a:schemeClr val="tx1"/>
                  </a:solidFill>
                </a:ln>
                <a:solidFill>
                  <a:srgbClr val="FFFFFF"/>
                </a:solidFill>
              </a:rPr>
              <a:t> </a:t>
            </a:r>
            <a:r>
              <a:rPr lang="en-US" sz="8800" dirty="0" err="1">
                <a:ln>
                  <a:solidFill>
                    <a:schemeClr val="tx1"/>
                  </a:solidFill>
                </a:ln>
                <a:solidFill>
                  <a:srgbClr val="FFFFFF"/>
                </a:solidFill>
              </a:rPr>
              <a:t>mē</a:t>
            </a:r>
            <a:r>
              <a:rPr lang="en-US" sz="8800" dirty="0">
                <a:ln>
                  <a:solidFill>
                    <a:schemeClr val="tx1"/>
                  </a:solidFill>
                </a:ln>
                <a:solidFill>
                  <a:srgbClr val="FFFFFF"/>
                </a:solidFill>
              </a:rPr>
              <a:t> </a:t>
            </a:r>
            <a:r>
              <a:rPr lang="en-US" sz="8800" dirty="0" err="1">
                <a:ln>
                  <a:solidFill>
                    <a:schemeClr val="tx1"/>
                  </a:solidFill>
                </a:ln>
                <a:solidFill>
                  <a:srgbClr val="FFFFFF"/>
                </a:solidFill>
              </a:rPr>
              <a:t>ēsse</a:t>
            </a:r>
            <a:r>
              <a:rPr lang="en-US" sz="8800" dirty="0">
                <a:ln>
                  <a:solidFill>
                    <a:schemeClr val="tx1"/>
                  </a:solidFill>
                </a:ln>
                <a:solidFill>
                  <a:srgbClr val="FFFFFF"/>
                </a:solidFill>
              </a:rPr>
              <a:t> </a:t>
            </a:r>
            <a:r>
              <a:rPr lang="en-US" sz="8800" dirty="0" err="1">
                <a:ln>
                  <a:solidFill>
                    <a:schemeClr val="tx1"/>
                  </a:solidFill>
                </a:ln>
                <a:solidFill>
                  <a:srgbClr val="FFFFFF"/>
                </a:solidFill>
              </a:rPr>
              <a:t>nōn</a:t>
            </a:r>
            <a:r>
              <a:rPr lang="en-US" sz="8800" dirty="0">
                <a:ln>
                  <a:solidFill>
                    <a:schemeClr val="tx1"/>
                  </a:solidFill>
                </a:ln>
                <a:solidFill>
                  <a:srgbClr val="FFFFFF"/>
                </a:solidFill>
              </a:rPr>
              <a:t> </a:t>
            </a:r>
            <a:r>
              <a:rPr lang="en-US" sz="8800" dirty="0" err="1">
                <a:ln>
                  <a:solidFill>
                    <a:schemeClr val="tx1"/>
                  </a:solidFill>
                </a:ln>
                <a:solidFill>
                  <a:srgbClr val="FFFFFF"/>
                </a:solidFill>
              </a:rPr>
              <a:t>potes</a:t>
            </a:r>
            <a:r>
              <a:rPr lang="en-US" sz="8800" dirty="0">
                <a:ln>
                  <a:solidFill>
                    <a:schemeClr val="tx1"/>
                  </a:solidFill>
                </a:ln>
                <a:solidFill>
                  <a:srgbClr val="FFFFFF"/>
                </a:solidFill>
              </a:rPr>
              <a:t>!” dicit </a:t>
            </a:r>
            <a:r>
              <a:rPr lang="en-US" sz="8800" dirty="0" err="1">
                <a:ln>
                  <a:solidFill>
                    <a:schemeClr val="tx1"/>
                  </a:solidFill>
                </a:ln>
                <a:solidFill>
                  <a:srgbClr val="FFFFFF"/>
                </a:solidFill>
              </a:rPr>
              <a:t>lupō</a:t>
            </a:r>
            <a:r>
              <a:rPr lang="en-US" sz="8800" dirty="0">
                <a:ln>
                  <a:solidFill>
                    <a:schemeClr val="tx1"/>
                  </a:solidFill>
                </a:ln>
                <a:solidFill>
                  <a:srgbClr val="FFFFFF"/>
                </a:solidFill>
              </a:rPr>
              <a:t>, “</a:t>
            </a:r>
            <a:r>
              <a:rPr lang="en-US" sz="8800" dirty="0" err="1">
                <a:ln>
                  <a:solidFill>
                    <a:schemeClr val="tx1"/>
                  </a:solidFill>
                </a:ln>
                <a:solidFill>
                  <a:srgbClr val="FFFFFF"/>
                </a:solidFill>
              </a:rPr>
              <a:t>ergō</a:t>
            </a:r>
            <a:r>
              <a:rPr lang="en-US" sz="8800" dirty="0">
                <a:ln>
                  <a:solidFill>
                    <a:schemeClr val="tx1"/>
                  </a:solidFill>
                </a:ln>
                <a:solidFill>
                  <a:srgbClr val="FFFFFF"/>
                </a:solidFill>
              </a:rPr>
              <a:t> </a:t>
            </a:r>
            <a:r>
              <a:rPr lang="en-US" sz="8800" dirty="0" err="1">
                <a:ln>
                  <a:solidFill>
                    <a:schemeClr val="tx1"/>
                  </a:solidFill>
                </a:ln>
                <a:solidFill>
                  <a:srgbClr val="FFFFFF"/>
                </a:solidFill>
              </a:rPr>
              <a:t>mē</a:t>
            </a:r>
            <a:r>
              <a:rPr lang="en-US" sz="8800" dirty="0">
                <a:ln>
                  <a:solidFill>
                    <a:schemeClr val="tx1"/>
                  </a:solidFill>
                </a:ln>
                <a:solidFill>
                  <a:srgbClr val="FFFFFF"/>
                </a:solidFill>
              </a:rPr>
              <a:t> </a:t>
            </a:r>
            <a:r>
              <a:rPr lang="en-US" sz="8800" dirty="0" err="1">
                <a:ln>
                  <a:solidFill>
                    <a:schemeClr val="tx1"/>
                  </a:solidFill>
                </a:ln>
                <a:solidFill>
                  <a:srgbClr val="FFFFFF"/>
                </a:solidFill>
              </a:rPr>
              <a:t>relinque</a:t>
            </a:r>
            <a:r>
              <a:rPr lang="en-US" sz="8800" dirty="0">
                <a:ln>
                  <a:solidFill>
                    <a:schemeClr val="tx1"/>
                  </a:solidFill>
                </a:ln>
                <a:solidFill>
                  <a:srgbClr val="FFFFFF"/>
                </a:solidFill>
              </a:rPr>
              <a:t>!"</a:t>
            </a:r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C5EE96CA-6406-4E76-9F3B-A7E917442874}"/>
              </a:ext>
            </a:extLst>
          </p:cNvPr>
          <p:cNvSpPr/>
          <p:nvPr/>
        </p:nvSpPr>
        <p:spPr>
          <a:xfrm>
            <a:off x="3668486" y="2721429"/>
            <a:ext cx="598714" cy="435428"/>
          </a:xfrm>
          <a:prstGeom prst="triangle">
            <a:avLst>
              <a:gd name="adj" fmla="val 100000"/>
            </a:avLst>
          </a:prstGeom>
          <a:solidFill>
            <a:srgbClr val="FF99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142CAEBD-8BF0-45D8-9A67-05B146CC5720}"/>
              </a:ext>
            </a:extLst>
          </p:cNvPr>
          <p:cNvSpPr/>
          <p:nvPr/>
        </p:nvSpPr>
        <p:spPr>
          <a:xfrm>
            <a:off x="4267200" y="2286000"/>
            <a:ext cx="751114" cy="435428"/>
          </a:xfrm>
          <a:prstGeom prst="triangle">
            <a:avLst>
              <a:gd name="adj" fmla="val 42029"/>
            </a:avLst>
          </a:prstGeom>
          <a:solidFill>
            <a:srgbClr val="FF99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8D94E85-3295-4578-A2DC-CB4F978E4ED3}"/>
              </a:ext>
            </a:extLst>
          </p:cNvPr>
          <p:cNvSpPr/>
          <p:nvPr/>
        </p:nvSpPr>
        <p:spPr>
          <a:xfrm>
            <a:off x="4125686" y="2634343"/>
            <a:ext cx="283008" cy="174169"/>
          </a:xfrm>
          <a:prstGeom prst="ellipse">
            <a:avLst/>
          </a:prstGeom>
          <a:solidFill>
            <a:srgbClr val="FF99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128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Image result for wolf walking away">
            <a:extLst>
              <a:ext uri="{FF2B5EF4-FFF2-40B4-BE49-F238E27FC236}">
                <a16:creationId xmlns:a16="http://schemas.microsoft.com/office/drawing/2014/main" id="{76667FFB-F544-4683-9D2E-BE8DD1B98E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83" b="5948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F41F120-002E-4144-9C93-F41262CF9422}"/>
              </a:ext>
            </a:extLst>
          </p:cNvPr>
          <p:cNvSpPr txBox="1"/>
          <p:nvPr/>
        </p:nvSpPr>
        <p:spPr>
          <a:xfrm>
            <a:off x="454090" y="2228460"/>
            <a:ext cx="11638383" cy="4524315"/>
          </a:xfrm>
          <a:prstGeom prst="rect">
            <a:avLst/>
          </a:prstGeom>
          <a:solidFill>
            <a:schemeClr val="tx1">
              <a:lumMod val="50000"/>
              <a:lumOff val="50000"/>
              <a:alpha val="5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7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Placet </a:t>
            </a:r>
            <a:r>
              <a:rPr lang="en-US" sz="7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lupō</a:t>
            </a:r>
            <a:r>
              <a:rPr lang="en-US" sz="7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en-US" sz="7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ferōcī</a:t>
            </a:r>
            <a:r>
              <a:rPr lang="en-US" sz="7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animalia parva </a:t>
            </a:r>
            <a:r>
              <a:rPr lang="en-US" sz="7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ēsse</a:t>
            </a:r>
            <a:r>
              <a:rPr lang="en-US" sz="7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, sed </a:t>
            </a:r>
            <a:r>
              <a:rPr lang="en-US" sz="7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discēdēns</a:t>
            </a:r>
            <a:r>
              <a:rPr lang="en-US" sz="7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en-US" sz="7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Spīnōsam</a:t>
            </a:r>
            <a:r>
              <a:rPr lang="en-US" sz="7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en-US" sz="7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timentem</a:t>
            </a:r>
            <a:r>
              <a:rPr lang="en-US" sz="7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en-US" sz="72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relinquit</a:t>
            </a:r>
            <a:r>
              <a:rPr lang="en-US" sz="7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38190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Image result for wolf walking away">
            <a:extLst>
              <a:ext uri="{FF2B5EF4-FFF2-40B4-BE49-F238E27FC236}">
                <a16:creationId xmlns:a16="http://schemas.microsoft.com/office/drawing/2014/main" id="{67FE1762-2488-4D13-AB06-756BDA2CE6C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83" b="5948"/>
          <a:stretch/>
        </p:blipFill>
        <p:spPr bwMode="auto">
          <a:xfrm>
            <a:off x="20" y="2316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E00D50D6-3ED4-418B-97A6-1090DFD629E7}"/>
              </a:ext>
            </a:extLst>
          </p:cNvPr>
          <p:cNvSpPr/>
          <p:nvPr/>
        </p:nvSpPr>
        <p:spPr>
          <a:xfrm>
            <a:off x="1" y="152399"/>
            <a:ext cx="4669972" cy="6117771"/>
          </a:xfrm>
          <a:prstGeom prst="wedgeEllipseCallout">
            <a:avLst>
              <a:gd name="adj1" fmla="val 58089"/>
              <a:gd name="adj2" fmla="val 325"/>
            </a:avLst>
          </a:prstGeom>
          <a:solidFill>
            <a:schemeClr val="bg2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n>
                  <a:solidFill>
                    <a:schemeClr val="tx1"/>
                  </a:solidFill>
                </a:ln>
              </a:rPr>
              <a:t>Volō</a:t>
            </a:r>
            <a:r>
              <a:rPr lang="en-US" sz="4400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US" sz="4400" b="1" dirty="0" err="1">
                <a:ln>
                  <a:solidFill>
                    <a:schemeClr val="tx1"/>
                  </a:solidFill>
                </a:ln>
              </a:rPr>
              <a:t>tē</a:t>
            </a:r>
            <a:r>
              <a:rPr lang="en-US" sz="4400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US" sz="4400" b="1" dirty="0" err="1">
                <a:ln>
                  <a:solidFill>
                    <a:schemeClr val="tx1"/>
                  </a:solidFill>
                </a:ln>
              </a:rPr>
              <a:t>ēsse</a:t>
            </a:r>
            <a:r>
              <a:rPr lang="en-US" sz="4400" b="1" dirty="0">
                <a:ln>
                  <a:solidFill>
                    <a:schemeClr val="tx1"/>
                  </a:solidFill>
                </a:ln>
              </a:rPr>
              <a:t>, sed </a:t>
            </a:r>
            <a:r>
              <a:rPr lang="en-US" sz="4400" b="1" dirty="0" err="1">
                <a:ln>
                  <a:solidFill>
                    <a:schemeClr val="tx1"/>
                  </a:solidFill>
                </a:ln>
              </a:rPr>
              <a:t>nōn</a:t>
            </a:r>
            <a:r>
              <a:rPr lang="en-US" sz="4400" b="1" dirty="0">
                <a:ln>
                  <a:solidFill>
                    <a:schemeClr val="tx1"/>
                  </a:solidFill>
                </a:ln>
              </a:rPr>
              <a:t> possum!  </a:t>
            </a:r>
            <a:r>
              <a:rPr lang="en-US" sz="4400" b="1" dirty="0" err="1">
                <a:ln>
                  <a:solidFill>
                    <a:schemeClr val="tx1"/>
                  </a:solidFill>
                </a:ln>
              </a:rPr>
              <a:t>Ergō</a:t>
            </a:r>
            <a:r>
              <a:rPr lang="en-US" sz="4400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US" sz="4400" b="1" dirty="0" err="1">
                <a:ln>
                  <a:solidFill>
                    <a:schemeClr val="tx1"/>
                  </a:solidFill>
                </a:ln>
              </a:rPr>
              <a:t>necesse</a:t>
            </a:r>
            <a:r>
              <a:rPr lang="en-US" sz="4400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US" sz="4400" b="1" dirty="0" err="1">
                <a:ln>
                  <a:solidFill>
                    <a:schemeClr val="tx1"/>
                  </a:solidFill>
                </a:ln>
              </a:rPr>
              <a:t>est</a:t>
            </a:r>
            <a:r>
              <a:rPr lang="en-US" sz="4400" b="1" dirty="0">
                <a:ln>
                  <a:solidFill>
                    <a:schemeClr val="tx1"/>
                  </a:solidFill>
                </a:ln>
              </a:rPr>
              <a:t> mihi </a:t>
            </a:r>
            <a:r>
              <a:rPr lang="en-US" sz="4400" b="1" dirty="0" err="1">
                <a:ln>
                  <a:solidFill>
                    <a:schemeClr val="tx1"/>
                  </a:solidFill>
                </a:ln>
              </a:rPr>
              <a:t>ēsurientī</a:t>
            </a:r>
            <a:r>
              <a:rPr lang="en-US" sz="4400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US" sz="4400" b="1" dirty="0" err="1">
                <a:ln>
                  <a:solidFill>
                    <a:schemeClr val="tx1"/>
                  </a:solidFill>
                </a:ln>
              </a:rPr>
              <a:t>tē</a:t>
            </a:r>
            <a:r>
              <a:rPr lang="en-US" sz="4400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US" sz="4400" b="1" dirty="0" err="1">
                <a:ln>
                  <a:solidFill>
                    <a:schemeClr val="tx1"/>
                  </a:solidFill>
                </a:ln>
              </a:rPr>
              <a:t>relinquere</a:t>
            </a:r>
            <a:r>
              <a:rPr lang="en-US" sz="4400" b="1" dirty="0">
                <a:ln>
                  <a:solidFill>
                    <a:schemeClr val="tx1"/>
                  </a:solidFill>
                </a:ln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049946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8922C-30D5-48D4-95C9-DC6AF2742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286" y="97971"/>
            <a:ext cx="11811000" cy="1719943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 err="1"/>
              <a:t>Lupō</a:t>
            </a:r>
            <a:r>
              <a:rPr lang="en-US" sz="5400" b="1" dirty="0"/>
              <a:t> </a:t>
            </a:r>
            <a:r>
              <a:rPr lang="en-US" sz="5400" b="1" dirty="0" err="1"/>
              <a:t>discēdente</a:t>
            </a:r>
            <a:r>
              <a:rPr lang="en-US" sz="5400" b="1" dirty="0"/>
              <a:t>, </a:t>
            </a:r>
            <a:r>
              <a:rPr lang="en-US" sz="5400" b="1" dirty="0" err="1"/>
              <a:t>Spīnōsa</a:t>
            </a:r>
            <a:r>
              <a:rPr lang="en-US" sz="5400" b="1" dirty="0"/>
              <a:t> </a:t>
            </a:r>
            <a:r>
              <a:rPr lang="en-US" sz="5400" b="1" dirty="0" err="1"/>
              <a:t>perterrita</a:t>
            </a:r>
            <a:r>
              <a:rPr lang="en-US" sz="5400" b="1" dirty="0"/>
              <a:t> ē </a:t>
            </a:r>
            <a:r>
              <a:rPr lang="en-US" sz="5400" b="1" dirty="0" err="1"/>
              <a:t>silvā</a:t>
            </a:r>
            <a:r>
              <a:rPr lang="en-US" sz="5400" b="1" dirty="0"/>
              <a:t> </a:t>
            </a:r>
            <a:r>
              <a:rPr lang="en-US" sz="5400" b="1" dirty="0" err="1"/>
              <a:t>currit</a:t>
            </a:r>
            <a:r>
              <a:rPr lang="en-US" sz="5400" b="1" dirty="0"/>
              <a:t>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BADAF9-905B-40FD-B4B2-6941FBF94D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569" y="1980316"/>
            <a:ext cx="7430861" cy="451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642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16044-A8ED-49C7-B514-D8D31FD5F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8800" b="1" dirty="0" err="1"/>
              <a:t>Spīnōsa</a:t>
            </a:r>
            <a:r>
              <a:rPr lang="en-US" sz="8800" b="1" dirty="0"/>
              <a:t> </a:t>
            </a:r>
            <a:r>
              <a:rPr lang="en-US" sz="8800" b="1" dirty="0" err="1"/>
              <a:t>ēricia</a:t>
            </a:r>
            <a:r>
              <a:rPr lang="en-US" sz="8800" b="1" dirty="0"/>
              <a:t> est.</a:t>
            </a:r>
          </a:p>
        </p:txBody>
      </p:sp>
      <p:pic>
        <p:nvPicPr>
          <p:cNvPr id="2050" name="Picture 2" descr="Image result for girl hedgehog">
            <a:extLst>
              <a:ext uri="{FF2B5EF4-FFF2-40B4-BE49-F238E27FC236}">
                <a16:creationId xmlns:a16="http://schemas.microsoft.com/office/drawing/2014/main" id="{24BB263F-F2EB-400B-B3C2-FE3DFB7B0B7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412" y="1690688"/>
            <a:ext cx="4969176" cy="49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249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9974B-A806-4267-9916-47220D53B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029" y="365124"/>
            <a:ext cx="11669485" cy="2301875"/>
          </a:xfrm>
        </p:spPr>
        <p:txBody>
          <a:bodyPr anchor="t">
            <a:normAutofit/>
          </a:bodyPr>
          <a:lstStyle/>
          <a:p>
            <a:r>
              <a:rPr lang="en-US" sz="5400" b="1" dirty="0" err="1"/>
              <a:t>Spīnōsa</a:t>
            </a:r>
            <a:r>
              <a:rPr lang="en-US" sz="5400" b="1" dirty="0"/>
              <a:t> </a:t>
            </a:r>
            <a:r>
              <a:rPr lang="en-US" sz="5400" b="1" dirty="0" err="1"/>
              <a:t>habēns</a:t>
            </a:r>
            <a:r>
              <a:rPr lang="en-US" sz="5400" b="1" dirty="0"/>
              <a:t> </a:t>
            </a:r>
            <a:r>
              <a:rPr lang="en-US" sz="5400" b="1" dirty="0" err="1"/>
              <a:t>crura</a:t>
            </a:r>
            <a:r>
              <a:rPr lang="en-US" sz="5400" b="1" dirty="0"/>
              <a:t> parva et </a:t>
            </a:r>
            <a:r>
              <a:rPr lang="en-US" sz="5400" b="1" dirty="0" err="1"/>
              <a:t>pedēs</a:t>
            </a:r>
            <a:r>
              <a:rPr lang="en-US" sz="5400" b="1" dirty="0"/>
              <a:t> </a:t>
            </a:r>
            <a:r>
              <a:rPr lang="en-US" sz="5400" b="1" dirty="0" err="1"/>
              <a:t>parvōs</a:t>
            </a:r>
            <a:r>
              <a:rPr lang="en-US" sz="5400" b="1" dirty="0"/>
              <a:t> </a:t>
            </a:r>
            <a:r>
              <a:rPr lang="en-US" sz="5400" b="1" dirty="0" err="1"/>
              <a:t>lenta</a:t>
            </a:r>
            <a:r>
              <a:rPr lang="en-US" sz="5400" b="1" dirty="0"/>
              <a:t> est.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51D0E06-E61F-4617-8690-13C0434059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788" y="2258219"/>
            <a:ext cx="7108424" cy="4316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922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24372-F031-43AE-BB5A-FDC9DE722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829" y="365125"/>
            <a:ext cx="11789228" cy="1801132"/>
          </a:xfrm>
        </p:spPr>
        <p:txBody>
          <a:bodyPr>
            <a:noAutofit/>
          </a:bodyPr>
          <a:lstStyle/>
          <a:p>
            <a:r>
              <a:rPr lang="en-US" sz="6000" b="1" dirty="0" err="1"/>
              <a:t>Lentē</a:t>
            </a:r>
            <a:r>
              <a:rPr lang="en-US" sz="6000" b="1" dirty="0"/>
              <a:t> </a:t>
            </a:r>
            <a:r>
              <a:rPr lang="en-US" sz="6000" b="1" dirty="0" err="1"/>
              <a:t>currēns</a:t>
            </a:r>
            <a:r>
              <a:rPr lang="en-US" sz="6000" b="1" dirty="0"/>
              <a:t> tandem ē </a:t>
            </a:r>
            <a:r>
              <a:rPr lang="en-US" sz="6000" b="1" dirty="0" err="1"/>
              <a:t>silvā</a:t>
            </a:r>
            <a:r>
              <a:rPr lang="en-US" sz="6000" b="1" dirty="0"/>
              <a:t> in </a:t>
            </a:r>
            <a:r>
              <a:rPr lang="en-US" sz="6000" b="1" dirty="0" err="1"/>
              <a:t>campum</a:t>
            </a:r>
            <a:r>
              <a:rPr lang="en-US" sz="6000" b="1" dirty="0"/>
              <a:t> </a:t>
            </a:r>
            <a:r>
              <a:rPr lang="en-US" sz="6000" b="1" dirty="0" err="1"/>
              <a:t>Spīnōsa</a:t>
            </a:r>
            <a:r>
              <a:rPr lang="en-US" sz="6000" b="1" dirty="0"/>
              <a:t> </a:t>
            </a:r>
            <a:r>
              <a:rPr lang="en-US" sz="6000" b="1" dirty="0" err="1"/>
              <a:t>venit</a:t>
            </a:r>
            <a:r>
              <a:rPr lang="en-US" sz="6000" b="1" dirty="0"/>
              <a:t>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812DCB4-CE4A-446A-8F9F-E820568EED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628" y="2438400"/>
            <a:ext cx="7098744" cy="4054475"/>
          </a:xfrm>
        </p:spPr>
      </p:pic>
    </p:spTree>
    <p:extLst>
      <p:ext uri="{BB962C8B-B14F-4D97-AF65-F5344CB8AC3E}">
        <p14:creationId xmlns:p14="http://schemas.microsoft.com/office/powerpoint/2010/main" val="3468637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4199C-146A-4222-B8C5-F35793600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829" y="1"/>
            <a:ext cx="11811000" cy="1817914"/>
          </a:xfrm>
        </p:spPr>
        <p:txBody>
          <a:bodyPr>
            <a:normAutofit/>
          </a:bodyPr>
          <a:lstStyle/>
          <a:p>
            <a:r>
              <a:rPr lang="en-US" sz="5400" b="1" dirty="0"/>
              <a:t>Iam </a:t>
            </a:r>
            <a:r>
              <a:rPr lang="en-US" sz="5400" b="1" dirty="0" err="1"/>
              <a:t>dēfessa</a:t>
            </a:r>
            <a:r>
              <a:rPr lang="en-US" sz="5400" b="1" dirty="0"/>
              <a:t> </a:t>
            </a:r>
            <a:r>
              <a:rPr lang="en-US" sz="5400" b="1" dirty="0" err="1"/>
              <a:t>est</a:t>
            </a:r>
            <a:r>
              <a:rPr lang="en-US" sz="5400" b="1" dirty="0"/>
              <a:t> </a:t>
            </a:r>
            <a:r>
              <a:rPr lang="en-US" sz="5400" b="1" dirty="0" err="1"/>
              <a:t>Spīnōsa</a:t>
            </a:r>
            <a:r>
              <a:rPr lang="en-US" sz="5400" b="1" dirty="0"/>
              <a:t>, </a:t>
            </a:r>
            <a:r>
              <a:rPr lang="en-US" sz="5400" b="1" dirty="0" err="1"/>
              <a:t>quia</a:t>
            </a:r>
            <a:r>
              <a:rPr lang="en-US" sz="5400" b="1" dirty="0"/>
              <a:t> </a:t>
            </a:r>
            <a:r>
              <a:rPr lang="en-US" sz="5400" b="1" dirty="0" err="1"/>
              <a:t>parvae</a:t>
            </a:r>
            <a:r>
              <a:rPr lang="en-US" sz="5400" b="1" dirty="0"/>
              <a:t> </a:t>
            </a:r>
            <a:r>
              <a:rPr lang="en-US" sz="5400" b="1" dirty="0" err="1"/>
              <a:t>ēriciae</a:t>
            </a:r>
            <a:r>
              <a:rPr lang="en-US" sz="5400" b="1" dirty="0"/>
              <a:t> </a:t>
            </a:r>
            <a:r>
              <a:rPr lang="en-US" sz="5400" b="1" dirty="0" err="1"/>
              <a:t>currere</a:t>
            </a:r>
            <a:r>
              <a:rPr lang="en-US" sz="5400" b="1" dirty="0"/>
              <a:t> </a:t>
            </a:r>
            <a:r>
              <a:rPr lang="en-US" sz="5400" b="1" dirty="0" err="1"/>
              <a:t>nōn</a:t>
            </a:r>
            <a:r>
              <a:rPr lang="en-US" sz="5400" b="1" dirty="0"/>
              <a:t> </a:t>
            </a:r>
            <a:r>
              <a:rPr lang="en-US" sz="5400" b="1" dirty="0" err="1"/>
              <a:t>placet</a:t>
            </a:r>
            <a:r>
              <a:rPr lang="en-US" sz="5400" b="1" dirty="0"/>
              <a:t>.</a:t>
            </a:r>
          </a:p>
        </p:txBody>
      </p:sp>
      <p:pic>
        <p:nvPicPr>
          <p:cNvPr id="34818" name="Picture 2" descr="Image result for yawning hedgehog gif">
            <a:extLst>
              <a:ext uri="{FF2B5EF4-FFF2-40B4-BE49-F238E27FC236}">
                <a16:creationId xmlns:a16="http://schemas.microsoft.com/office/drawing/2014/main" id="{BB7AC74E-5CEA-410A-816D-C23C322AF715}"/>
              </a:ext>
            </a:extLst>
          </p:cNvPr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4408" y="1984860"/>
            <a:ext cx="3703184" cy="424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2573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Image result for hedgehog in grass">
            <a:extLst>
              <a:ext uri="{FF2B5EF4-FFF2-40B4-BE49-F238E27FC236}">
                <a16:creationId xmlns:a16="http://schemas.microsoft.com/office/drawing/2014/main" id="{BC3ABE56-34F5-46DE-B6A1-B92DC76FEC0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4BCF650-EDB6-47F3-A991-8F96F7654E28}"/>
              </a:ext>
            </a:extLst>
          </p:cNvPr>
          <p:cNvSpPr/>
          <p:nvPr/>
        </p:nvSpPr>
        <p:spPr>
          <a:xfrm>
            <a:off x="0" y="166692"/>
            <a:ext cx="12094029" cy="1938992"/>
          </a:xfrm>
          <a:prstGeom prst="rect">
            <a:avLst/>
          </a:prstGeom>
          <a:solidFill>
            <a:schemeClr val="accent6">
              <a:lumMod val="75000"/>
              <a:alpha val="71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Sed </a:t>
            </a:r>
            <a:r>
              <a:rPr lang="en-US" sz="60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audiēns</a:t>
            </a:r>
            <a:r>
              <a:rPr lang="en-US" sz="6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en-US" sz="60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lupōs</a:t>
            </a:r>
            <a:r>
              <a:rPr lang="en-US" sz="6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en-US" sz="60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dormīre</a:t>
            </a:r>
            <a:r>
              <a:rPr lang="en-US" sz="6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en-US" sz="60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nōn</a:t>
            </a:r>
            <a:r>
              <a:rPr lang="en-US" sz="6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en-US" sz="60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potest</a:t>
            </a:r>
            <a:r>
              <a:rPr lang="en-US" sz="6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!</a:t>
            </a:r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DABA921A-2251-499F-919A-8094DE88C25F}"/>
              </a:ext>
            </a:extLst>
          </p:cNvPr>
          <p:cNvSpPr/>
          <p:nvPr/>
        </p:nvSpPr>
        <p:spPr>
          <a:xfrm rot="5988273">
            <a:off x="4608038" y="2991273"/>
            <a:ext cx="374829" cy="413856"/>
          </a:xfrm>
          <a:prstGeom prst="triangle">
            <a:avLst>
              <a:gd name="adj" fmla="val 54386"/>
            </a:avLst>
          </a:prstGeom>
          <a:solidFill>
            <a:srgbClr val="FF99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09E0A581-7012-4476-B545-2886D016213A}"/>
              </a:ext>
            </a:extLst>
          </p:cNvPr>
          <p:cNvSpPr/>
          <p:nvPr/>
        </p:nvSpPr>
        <p:spPr>
          <a:xfrm rot="5400000" flipV="1">
            <a:off x="4996299" y="3050917"/>
            <a:ext cx="415242" cy="407824"/>
          </a:xfrm>
          <a:prstGeom prst="triangle">
            <a:avLst>
              <a:gd name="adj" fmla="val 42029"/>
            </a:avLst>
          </a:prstGeom>
          <a:solidFill>
            <a:srgbClr val="FF99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D4F12F9-02AF-498F-B591-2835C54EA652}"/>
              </a:ext>
            </a:extLst>
          </p:cNvPr>
          <p:cNvSpPr/>
          <p:nvPr/>
        </p:nvSpPr>
        <p:spPr>
          <a:xfrm>
            <a:off x="4873666" y="3145972"/>
            <a:ext cx="252683" cy="217714"/>
          </a:xfrm>
          <a:prstGeom prst="ellipse">
            <a:avLst/>
          </a:prstGeom>
          <a:solidFill>
            <a:srgbClr val="FF99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843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Image result for hedgehog in grass">
            <a:extLst>
              <a:ext uri="{FF2B5EF4-FFF2-40B4-BE49-F238E27FC236}">
                <a16:creationId xmlns:a16="http://schemas.microsoft.com/office/drawing/2014/main" id="{BC3ABE56-34F5-46DE-B6A1-B92DC76FEC0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38A3BD11-9C4A-41E5-81CE-4B4A7C80E6C3}"/>
              </a:ext>
            </a:extLst>
          </p:cNvPr>
          <p:cNvSpPr/>
          <p:nvPr/>
        </p:nvSpPr>
        <p:spPr>
          <a:xfrm>
            <a:off x="6509657" y="119743"/>
            <a:ext cx="5508172" cy="5257800"/>
          </a:xfrm>
          <a:prstGeom prst="wedgeEllipseCallout">
            <a:avLst>
              <a:gd name="adj1" fmla="val -59766"/>
              <a:gd name="adj2" fmla="val 2106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tx1"/>
                </a:solidFill>
              </a:rPr>
              <a:t>Perterrita</a:t>
            </a:r>
            <a:r>
              <a:rPr lang="en-US" sz="4400" b="1" dirty="0">
                <a:solidFill>
                  <a:schemeClr val="tx1"/>
                </a:solidFill>
              </a:rPr>
              <a:t> sum </a:t>
            </a:r>
            <a:r>
              <a:rPr lang="en-US" sz="4400" b="1" dirty="0" err="1">
                <a:solidFill>
                  <a:schemeClr val="tx1"/>
                </a:solidFill>
              </a:rPr>
              <a:t>audiēns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nōn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unum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lupum</a:t>
            </a:r>
            <a:r>
              <a:rPr lang="en-US" sz="4400" b="1" dirty="0">
                <a:solidFill>
                  <a:schemeClr val="tx1"/>
                </a:solidFill>
              </a:rPr>
              <a:t>, sed </a:t>
            </a:r>
            <a:r>
              <a:rPr lang="en-US" sz="4400" b="1" dirty="0" err="1">
                <a:solidFill>
                  <a:schemeClr val="tx1"/>
                </a:solidFill>
              </a:rPr>
              <a:t>multōs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lupōs</a:t>
            </a:r>
            <a:r>
              <a:rPr lang="en-US" sz="4400" b="1" dirty="0">
                <a:solidFill>
                  <a:schemeClr val="tx1"/>
                </a:solidFill>
              </a:rPr>
              <a:t>! Ō </a:t>
            </a:r>
            <a:r>
              <a:rPr lang="en-US" sz="4400" b="1" dirty="0" err="1">
                <a:solidFill>
                  <a:schemeClr val="tx1"/>
                </a:solidFill>
              </a:rPr>
              <a:t>mē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miseram</a:t>
            </a:r>
            <a:r>
              <a:rPr lang="en-US" sz="4400" b="1" dirty="0">
                <a:solidFill>
                  <a:schemeClr val="tx1"/>
                </a:solidFill>
              </a:rPr>
              <a:t>!</a:t>
            </a:r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9C44421C-1433-40F5-8070-066C825AD186}"/>
              </a:ext>
            </a:extLst>
          </p:cNvPr>
          <p:cNvSpPr/>
          <p:nvPr/>
        </p:nvSpPr>
        <p:spPr>
          <a:xfrm rot="5988273">
            <a:off x="4608038" y="2991273"/>
            <a:ext cx="374829" cy="413856"/>
          </a:xfrm>
          <a:prstGeom prst="triangle">
            <a:avLst>
              <a:gd name="adj" fmla="val 54386"/>
            </a:avLst>
          </a:prstGeom>
          <a:solidFill>
            <a:srgbClr val="FF99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A4979677-29EE-498F-968D-1F9971368E53}"/>
              </a:ext>
            </a:extLst>
          </p:cNvPr>
          <p:cNvSpPr/>
          <p:nvPr/>
        </p:nvSpPr>
        <p:spPr>
          <a:xfrm rot="5400000" flipV="1">
            <a:off x="4996299" y="3050917"/>
            <a:ext cx="415242" cy="407824"/>
          </a:xfrm>
          <a:prstGeom prst="triangle">
            <a:avLst>
              <a:gd name="adj" fmla="val 42029"/>
            </a:avLst>
          </a:prstGeom>
          <a:solidFill>
            <a:srgbClr val="FF99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FBEE0B5-BCA8-4B15-AC13-A51EAA2B83AB}"/>
              </a:ext>
            </a:extLst>
          </p:cNvPr>
          <p:cNvSpPr/>
          <p:nvPr/>
        </p:nvSpPr>
        <p:spPr>
          <a:xfrm>
            <a:off x="4873666" y="3145972"/>
            <a:ext cx="252683" cy="217714"/>
          </a:xfrm>
          <a:prstGeom prst="ellipse">
            <a:avLst/>
          </a:prstGeom>
          <a:solidFill>
            <a:srgbClr val="FF99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196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890" name="Picture 2" descr="Image result for wolves in field">
            <a:extLst>
              <a:ext uri="{FF2B5EF4-FFF2-40B4-BE49-F238E27FC236}">
                <a16:creationId xmlns:a16="http://schemas.microsoft.com/office/drawing/2014/main" id="{9E68A499-D3B0-416A-A80C-41E65A831FA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14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7848DE-2266-42A4-9D61-C584C1897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2900518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/>
            <a:r>
              <a:rPr lang="en-US" sz="8000" dirty="0" err="1">
                <a:ln>
                  <a:solidFill>
                    <a:schemeClr val="bg1"/>
                  </a:solidFill>
                </a:ln>
                <a:solidFill>
                  <a:srgbClr val="FFFFFF"/>
                </a:solidFill>
              </a:rPr>
              <a:t>Deinde</a:t>
            </a:r>
            <a:r>
              <a:rPr lang="en-US" sz="8000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</a:rPr>
              <a:t> </a:t>
            </a:r>
            <a:r>
              <a:rPr lang="en-US" sz="8000" dirty="0" err="1">
                <a:ln>
                  <a:solidFill>
                    <a:schemeClr val="bg1"/>
                  </a:solidFill>
                </a:ln>
                <a:solidFill>
                  <a:srgbClr val="FFFFFF"/>
                </a:solidFill>
              </a:rPr>
              <a:t>quaerentēs</a:t>
            </a:r>
            <a:r>
              <a:rPr lang="en-US" sz="8000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</a:rPr>
              <a:t> </a:t>
            </a:r>
            <a:r>
              <a:rPr lang="en-US" sz="8000" dirty="0" err="1">
                <a:ln>
                  <a:solidFill>
                    <a:schemeClr val="bg1"/>
                  </a:solidFill>
                </a:ln>
                <a:solidFill>
                  <a:srgbClr val="FFFFFF"/>
                </a:solidFill>
              </a:rPr>
              <a:t>cibum</a:t>
            </a:r>
            <a:r>
              <a:rPr lang="en-US" sz="8000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</a:rPr>
              <a:t> in </a:t>
            </a:r>
            <a:r>
              <a:rPr lang="en-US" sz="8000" dirty="0" err="1">
                <a:ln>
                  <a:solidFill>
                    <a:schemeClr val="bg1"/>
                  </a:solidFill>
                </a:ln>
                <a:solidFill>
                  <a:srgbClr val="FFFFFF"/>
                </a:solidFill>
              </a:rPr>
              <a:t>campum</a:t>
            </a:r>
            <a:r>
              <a:rPr lang="en-US" sz="8000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</a:rPr>
              <a:t> </a:t>
            </a:r>
            <a:r>
              <a:rPr lang="en-US" sz="8000" dirty="0" err="1">
                <a:ln>
                  <a:solidFill>
                    <a:schemeClr val="bg1"/>
                  </a:solidFill>
                </a:ln>
                <a:solidFill>
                  <a:srgbClr val="FFFFFF"/>
                </a:solidFill>
              </a:rPr>
              <a:t>multī</a:t>
            </a:r>
            <a:r>
              <a:rPr lang="en-US" sz="8000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</a:rPr>
              <a:t> </a:t>
            </a:r>
            <a:r>
              <a:rPr lang="en-US" sz="8000" dirty="0" err="1">
                <a:ln>
                  <a:solidFill>
                    <a:schemeClr val="bg1"/>
                  </a:solidFill>
                </a:ln>
                <a:solidFill>
                  <a:srgbClr val="FFFFFF"/>
                </a:solidFill>
              </a:rPr>
              <a:t>lupī</a:t>
            </a:r>
            <a:r>
              <a:rPr lang="en-US" sz="8000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</a:rPr>
              <a:t> </a:t>
            </a:r>
            <a:r>
              <a:rPr lang="en-US" sz="8000" dirty="0" err="1">
                <a:ln>
                  <a:solidFill>
                    <a:schemeClr val="bg1"/>
                  </a:solidFill>
                </a:ln>
                <a:solidFill>
                  <a:srgbClr val="FFFFFF"/>
                </a:solidFill>
              </a:rPr>
              <a:t>veniunt</a:t>
            </a:r>
            <a:r>
              <a:rPr lang="en-US" sz="8000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0391824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Image result for hedgehog in grass">
            <a:extLst>
              <a:ext uri="{FF2B5EF4-FFF2-40B4-BE49-F238E27FC236}">
                <a16:creationId xmlns:a16="http://schemas.microsoft.com/office/drawing/2014/main" id="{BC3ABE56-34F5-46DE-B6A1-B92DC76FEC0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38A3BD11-9C4A-41E5-81CE-4B4A7C80E6C3}"/>
              </a:ext>
            </a:extLst>
          </p:cNvPr>
          <p:cNvSpPr/>
          <p:nvPr/>
        </p:nvSpPr>
        <p:spPr>
          <a:xfrm>
            <a:off x="6509657" y="0"/>
            <a:ext cx="5508172" cy="6683829"/>
          </a:xfrm>
          <a:prstGeom prst="wedgeEllipseCallout">
            <a:avLst>
              <a:gd name="adj1" fmla="val -61545"/>
              <a:gd name="adj2" fmla="val 960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</a:rPr>
              <a:t>Quid </a:t>
            </a:r>
            <a:r>
              <a:rPr lang="en-US" sz="5400" b="1" dirty="0" err="1">
                <a:solidFill>
                  <a:schemeClr val="tx1"/>
                </a:solidFill>
              </a:rPr>
              <a:t>facere</a:t>
            </a:r>
            <a:r>
              <a:rPr lang="en-US" sz="5400" b="1" dirty="0">
                <a:solidFill>
                  <a:schemeClr val="tx1"/>
                </a:solidFill>
              </a:rPr>
              <a:t> possum </a:t>
            </a:r>
            <a:r>
              <a:rPr lang="en-US" sz="5400" b="1" dirty="0" err="1">
                <a:solidFill>
                  <a:schemeClr val="tx1"/>
                </a:solidFill>
              </a:rPr>
              <a:t>vidēns</a:t>
            </a:r>
            <a:r>
              <a:rPr lang="en-US" sz="5400" b="1" dirty="0">
                <a:solidFill>
                  <a:schemeClr val="tx1"/>
                </a:solidFill>
              </a:rPr>
              <a:t> tam </a:t>
            </a:r>
            <a:r>
              <a:rPr lang="en-US" sz="5400" b="1" dirty="0" err="1">
                <a:solidFill>
                  <a:schemeClr val="tx1"/>
                </a:solidFill>
              </a:rPr>
              <a:t>multōs</a:t>
            </a:r>
            <a:r>
              <a:rPr lang="en-US" sz="5400" b="1" dirty="0">
                <a:solidFill>
                  <a:schemeClr val="tx1"/>
                </a:solidFill>
              </a:rPr>
              <a:t> </a:t>
            </a:r>
            <a:r>
              <a:rPr lang="en-US" sz="5400" b="1" dirty="0" err="1">
                <a:solidFill>
                  <a:schemeClr val="tx1"/>
                </a:solidFill>
              </a:rPr>
              <a:t>lupōs</a:t>
            </a:r>
            <a:r>
              <a:rPr lang="en-US" sz="5400" b="1" dirty="0">
                <a:solidFill>
                  <a:schemeClr val="tx1"/>
                </a:solidFill>
              </a:rPr>
              <a:t> </a:t>
            </a:r>
            <a:r>
              <a:rPr lang="en-US" sz="5400" b="1" dirty="0" err="1">
                <a:solidFill>
                  <a:schemeClr val="tx1"/>
                </a:solidFill>
              </a:rPr>
              <a:t>ēsurientēs</a:t>
            </a:r>
            <a:r>
              <a:rPr lang="en-US" sz="5400" b="1" dirty="0">
                <a:solidFill>
                  <a:schemeClr val="tx1"/>
                </a:solidFill>
              </a:rPr>
              <a:t> in </a:t>
            </a:r>
            <a:r>
              <a:rPr lang="en-US" sz="5400" b="1" dirty="0" err="1">
                <a:solidFill>
                  <a:schemeClr val="tx1"/>
                </a:solidFill>
              </a:rPr>
              <a:t>campō</a:t>
            </a:r>
            <a:r>
              <a:rPr lang="en-US" sz="5400" b="1" dirty="0">
                <a:solidFill>
                  <a:schemeClr val="tx1"/>
                </a:solidFill>
              </a:rPr>
              <a:t>!  </a:t>
            </a:r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CEE5CBC3-0420-48B3-B579-17C8DE7BC966}"/>
              </a:ext>
            </a:extLst>
          </p:cNvPr>
          <p:cNvSpPr/>
          <p:nvPr/>
        </p:nvSpPr>
        <p:spPr>
          <a:xfrm rot="5988273">
            <a:off x="4608038" y="2991273"/>
            <a:ext cx="374829" cy="413856"/>
          </a:xfrm>
          <a:prstGeom prst="triangle">
            <a:avLst>
              <a:gd name="adj" fmla="val 54386"/>
            </a:avLst>
          </a:prstGeom>
          <a:solidFill>
            <a:srgbClr val="FF99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B968A52F-017B-4A39-A0EF-F3803A456FE9}"/>
              </a:ext>
            </a:extLst>
          </p:cNvPr>
          <p:cNvSpPr/>
          <p:nvPr/>
        </p:nvSpPr>
        <p:spPr>
          <a:xfrm rot="5400000" flipV="1">
            <a:off x="4996299" y="3050917"/>
            <a:ext cx="415242" cy="407824"/>
          </a:xfrm>
          <a:prstGeom prst="triangle">
            <a:avLst>
              <a:gd name="adj" fmla="val 42029"/>
            </a:avLst>
          </a:prstGeom>
          <a:solidFill>
            <a:srgbClr val="FF99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55273EF-9EBA-4326-9C4D-7A76094AD01D}"/>
              </a:ext>
            </a:extLst>
          </p:cNvPr>
          <p:cNvSpPr/>
          <p:nvPr/>
        </p:nvSpPr>
        <p:spPr>
          <a:xfrm>
            <a:off x="4873666" y="3145972"/>
            <a:ext cx="252683" cy="217714"/>
          </a:xfrm>
          <a:prstGeom prst="ellipse">
            <a:avLst/>
          </a:prstGeom>
          <a:solidFill>
            <a:srgbClr val="FF99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494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Image result for hedgehog in grass">
            <a:extLst>
              <a:ext uri="{FF2B5EF4-FFF2-40B4-BE49-F238E27FC236}">
                <a16:creationId xmlns:a16="http://schemas.microsoft.com/office/drawing/2014/main" id="{BC3ABE56-34F5-46DE-B6A1-B92DC76FEC0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38A3BD11-9C4A-41E5-81CE-4B4A7C80E6C3}"/>
              </a:ext>
            </a:extLst>
          </p:cNvPr>
          <p:cNvSpPr/>
          <p:nvPr/>
        </p:nvSpPr>
        <p:spPr>
          <a:xfrm>
            <a:off x="6509657" y="0"/>
            <a:ext cx="5508172" cy="6683829"/>
          </a:xfrm>
          <a:prstGeom prst="wedgeEllipseCallout">
            <a:avLst>
              <a:gd name="adj1" fmla="val -61545"/>
              <a:gd name="adj2" fmla="val 960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chemeClr val="tx1"/>
                </a:solidFill>
              </a:rPr>
              <a:t>Spīnās</a:t>
            </a:r>
            <a:r>
              <a:rPr lang="en-US" sz="6000" b="1" dirty="0">
                <a:solidFill>
                  <a:schemeClr val="tx1"/>
                </a:solidFill>
              </a:rPr>
              <a:t> </a:t>
            </a:r>
            <a:r>
              <a:rPr lang="en-US" sz="6000" b="1" dirty="0" err="1">
                <a:solidFill>
                  <a:schemeClr val="tx1"/>
                </a:solidFill>
              </a:rPr>
              <a:t>habeō</a:t>
            </a:r>
            <a:r>
              <a:rPr lang="en-US" sz="6000" b="1" dirty="0">
                <a:solidFill>
                  <a:schemeClr val="tx1"/>
                </a:solidFill>
              </a:rPr>
              <a:t>, sed </a:t>
            </a:r>
            <a:r>
              <a:rPr lang="en-US" sz="6000" b="1" dirty="0" err="1">
                <a:solidFill>
                  <a:schemeClr val="tx1"/>
                </a:solidFill>
              </a:rPr>
              <a:t>multī</a:t>
            </a:r>
            <a:r>
              <a:rPr lang="en-US" sz="6000" b="1" dirty="0">
                <a:solidFill>
                  <a:schemeClr val="tx1"/>
                </a:solidFill>
              </a:rPr>
              <a:t> </a:t>
            </a:r>
            <a:r>
              <a:rPr lang="en-US" sz="6000" b="1" dirty="0" err="1">
                <a:solidFill>
                  <a:schemeClr val="tx1"/>
                </a:solidFill>
              </a:rPr>
              <a:t>lupī</a:t>
            </a:r>
            <a:r>
              <a:rPr lang="en-US" sz="6000" b="1" dirty="0">
                <a:solidFill>
                  <a:schemeClr val="tx1"/>
                </a:solidFill>
              </a:rPr>
              <a:t> </a:t>
            </a:r>
            <a:r>
              <a:rPr lang="en-US" sz="6000" b="1" dirty="0" err="1">
                <a:solidFill>
                  <a:schemeClr val="tx1"/>
                </a:solidFill>
              </a:rPr>
              <a:t>multōs</a:t>
            </a:r>
            <a:r>
              <a:rPr lang="en-US" sz="6000" b="1" dirty="0">
                <a:solidFill>
                  <a:schemeClr val="tx1"/>
                </a:solidFill>
              </a:rPr>
              <a:t> </a:t>
            </a:r>
            <a:r>
              <a:rPr lang="en-US" sz="6000" b="1" dirty="0" err="1">
                <a:solidFill>
                  <a:schemeClr val="tx1"/>
                </a:solidFill>
              </a:rPr>
              <a:t>magnōsque</a:t>
            </a:r>
            <a:r>
              <a:rPr lang="en-US" sz="6000" b="1" dirty="0">
                <a:solidFill>
                  <a:schemeClr val="tx1"/>
                </a:solidFill>
              </a:rPr>
              <a:t> </a:t>
            </a:r>
            <a:r>
              <a:rPr lang="en-US" sz="6000" b="1" dirty="0" err="1">
                <a:solidFill>
                  <a:schemeClr val="tx1"/>
                </a:solidFill>
              </a:rPr>
              <a:t>dentēs</a:t>
            </a:r>
            <a:r>
              <a:rPr lang="en-US" sz="6000" b="1" dirty="0">
                <a:solidFill>
                  <a:schemeClr val="tx1"/>
                </a:solidFill>
              </a:rPr>
              <a:t> </a:t>
            </a:r>
            <a:r>
              <a:rPr lang="en-US" sz="6000" b="1" dirty="0" err="1">
                <a:solidFill>
                  <a:schemeClr val="tx1"/>
                </a:solidFill>
              </a:rPr>
              <a:t>habent</a:t>
            </a:r>
            <a:r>
              <a:rPr lang="en-US" sz="6000" b="1" dirty="0">
                <a:solidFill>
                  <a:schemeClr val="tx1"/>
                </a:solidFill>
              </a:rPr>
              <a:t>!</a:t>
            </a:r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25B18162-88FF-4B5D-AE61-4800D22B5C81}"/>
              </a:ext>
            </a:extLst>
          </p:cNvPr>
          <p:cNvSpPr/>
          <p:nvPr/>
        </p:nvSpPr>
        <p:spPr>
          <a:xfrm rot="5988273">
            <a:off x="4608038" y="2991273"/>
            <a:ext cx="374829" cy="413856"/>
          </a:xfrm>
          <a:prstGeom prst="triangle">
            <a:avLst>
              <a:gd name="adj" fmla="val 54386"/>
            </a:avLst>
          </a:prstGeom>
          <a:solidFill>
            <a:srgbClr val="FF99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564D6E93-B827-437D-91A6-25DFD39E71B6}"/>
              </a:ext>
            </a:extLst>
          </p:cNvPr>
          <p:cNvSpPr/>
          <p:nvPr/>
        </p:nvSpPr>
        <p:spPr>
          <a:xfrm rot="5400000" flipV="1">
            <a:off x="4996299" y="3050917"/>
            <a:ext cx="415242" cy="407824"/>
          </a:xfrm>
          <a:prstGeom prst="triangle">
            <a:avLst>
              <a:gd name="adj" fmla="val 42029"/>
            </a:avLst>
          </a:prstGeom>
          <a:solidFill>
            <a:srgbClr val="FF99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A7F2F69-5FEB-47A9-84AC-2F9E65019654}"/>
              </a:ext>
            </a:extLst>
          </p:cNvPr>
          <p:cNvSpPr/>
          <p:nvPr/>
        </p:nvSpPr>
        <p:spPr>
          <a:xfrm>
            <a:off x="4873666" y="3145972"/>
            <a:ext cx="252683" cy="217714"/>
          </a:xfrm>
          <a:prstGeom prst="ellipse">
            <a:avLst/>
          </a:prstGeom>
          <a:solidFill>
            <a:srgbClr val="FF99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46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Image result for hedgehog in grass">
            <a:extLst>
              <a:ext uri="{FF2B5EF4-FFF2-40B4-BE49-F238E27FC236}">
                <a16:creationId xmlns:a16="http://schemas.microsoft.com/office/drawing/2014/main" id="{BC3ABE56-34F5-46DE-B6A1-B92DC76FEC0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38A3BD11-9C4A-41E5-81CE-4B4A7C80E6C3}"/>
              </a:ext>
            </a:extLst>
          </p:cNvPr>
          <p:cNvSpPr/>
          <p:nvPr/>
        </p:nvSpPr>
        <p:spPr>
          <a:xfrm>
            <a:off x="6509657" y="0"/>
            <a:ext cx="5508172" cy="6683829"/>
          </a:xfrm>
          <a:prstGeom prst="wedgeEllipseCallout">
            <a:avLst>
              <a:gd name="adj1" fmla="val -61545"/>
              <a:gd name="adj2" fmla="val 960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chemeClr val="tx1"/>
                </a:solidFill>
              </a:rPr>
              <a:t>Volō in arbore </a:t>
            </a:r>
            <a:r>
              <a:rPr lang="en-US" sz="8000" b="1" dirty="0" err="1">
                <a:solidFill>
                  <a:schemeClr val="tx1"/>
                </a:solidFill>
              </a:rPr>
              <a:t>meā</a:t>
            </a:r>
            <a:r>
              <a:rPr lang="en-US" sz="8000" b="1" dirty="0">
                <a:solidFill>
                  <a:schemeClr val="tx1"/>
                </a:solidFill>
              </a:rPr>
              <a:t> </a:t>
            </a:r>
            <a:r>
              <a:rPr lang="en-US" sz="8000" b="1" dirty="0" err="1">
                <a:solidFill>
                  <a:schemeClr val="tx1"/>
                </a:solidFill>
              </a:rPr>
              <a:t>esse</a:t>
            </a:r>
            <a:r>
              <a:rPr lang="en-US" sz="8000" b="1" dirty="0">
                <a:solidFill>
                  <a:schemeClr val="tx1"/>
                </a:solidFill>
              </a:rPr>
              <a:t>!</a:t>
            </a:r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774ED107-B9D5-41F9-AA1C-75A7309EDFB0}"/>
              </a:ext>
            </a:extLst>
          </p:cNvPr>
          <p:cNvSpPr/>
          <p:nvPr/>
        </p:nvSpPr>
        <p:spPr>
          <a:xfrm rot="5988273">
            <a:off x="4608038" y="2991273"/>
            <a:ext cx="374829" cy="413856"/>
          </a:xfrm>
          <a:prstGeom prst="triangle">
            <a:avLst>
              <a:gd name="adj" fmla="val 54386"/>
            </a:avLst>
          </a:prstGeom>
          <a:solidFill>
            <a:srgbClr val="FF99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3F9ABB45-41FB-471A-9CF7-8EC6C2050D66}"/>
              </a:ext>
            </a:extLst>
          </p:cNvPr>
          <p:cNvSpPr/>
          <p:nvPr/>
        </p:nvSpPr>
        <p:spPr>
          <a:xfrm rot="5400000" flipV="1">
            <a:off x="4996299" y="3050917"/>
            <a:ext cx="415242" cy="407824"/>
          </a:xfrm>
          <a:prstGeom prst="triangle">
            <a:avLst>
              <a:gd name="adj" fmla="val 42029"/>
            </a:avLst>
          </a:prstGeom>
          <a:solidFill>
            <a:srgbClr val="FF99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C5432C9-E151-4A6B-BA0D-CB67AF2BEE8B}"/>
              </a:ext>
            </a:extLst>
          </p:cNvPr>
          <p:cNvSpPr/>
          <p:nvPr/>
        </p:nvSpPr>
        <p:spPr>
          <a:xfrm>
            <a:off x="4873666" y="3145972"/>
            <a:ext cx="252683" cy="217714"/>
          </a:xfrm>
          <a:prstGeom prst="ellipse">
            <a:avLst/>
          </a:prstGeom>
          <a:solidFill>
            <a:srgbClr val="FF99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846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Image result for wolf pack">
            <a:extLst>
              <a:ext uri="{FF2B5EF4-FFF2-40B4-BE49-F238E27FC236}">
                <a16:creationId xmlns:a16="http://schemas.microsoft.com/office/drawing/2014/main" id="{FB171650-5D59-4692-87AE-8DEB3D88986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2" name="Picture 6" descr="Related image">
            <a:extLst>
              <a:ext uri="{FF2B5EF4-FFF2-40B4-BE49-F238E27FC236}">
                <a16:creationId xmlns:a16="http://schemas.microsoft.com/office/drawing/2014/main" id="{F434D024-C02D-4CFF-8D88-086B0DA92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8205" y="4885871"/>
            <a:ext cx="2123794" cy="1607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0F587F-14EB-4C91-8195-6264A90E1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70" y="3429001"/>
            <a:ext cx="8991599" cy="3246438"/>
          </a:xfrm>
        </p:spPr>
        <p:txBody>
          <a:bodyPr anchor="t">
            <a:normAutofit fontScale="90000"/>
          </a:bodyPr>
          <a:lstStyle/>
          <a:p>
            <a:r>
              <a:rPr lang="en-US" sz="8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Lupī </a:t>
            </a:r>
            <a:r>
              <a:rPr lang="en-US" sz="80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veniunt</a:t>
            </a:r>
            <a:r>
              <a:rPr lang="en-US" sz="8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et </a:t>
            </a:r>
            <a:r>
              <a:rPr lang="en-US" sz="80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rīdentēs</a:t>
            </a:r>
            <a:r>
              <a:rPr lang="en-US" sz="8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ante </a:t>
            </a:r>
            <a:r>
              <a:rPr lang="en-US" sz="80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ēriciam</a:t>
            </a:r>
            <a:r>
              <a:rPr lang="en-US" sz="8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en-US" sz="80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perterritam</a:t>
            </a:r>
            <a:r>
              <a:rPr lang="en-US" sz="8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en-US" sz="80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stant</a:t>
            </a:r>
            <a:r>
              <a:rPr lang="en-US" sz="8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C278A0F7-424B-4CFA-9225-E255A1CA008C}"/>
              </a:ext>
            </a:extLst>
          </p:cNvPr>
          <p:cNvSpPr/>
          <p:nvPr/>
        </p:nvSpPr>
        <p:spPr>
          <a:xfrm>
            <a:off x="10591799" y="5436326"/>
            <a:ext cx="97970" cy="111034"/>
          </a:xfrm>
          <a:prstGeom prst="triangle">
            <a:avLst>
              <a:gd name="adj" fmla="val 46111"/>
            </a:avLst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C63CAECB-983C-4B1F-A16D-AB6A22FC2EFC}"/>
              </a:ext>
            </a:extLst>
          </p:cNvPr>
          <p:cNvSpPr/>
          <p:nvPr/>
        </p:nvSpPr>
        <p:spPr>
          <a:xfrm rot="16814088">
            <a:off x="10670499" y="5508666"/>
            <a:ext cx="147659" cy="84224"/>
          </a:xfrm>
          <a:prstGeom prst="triangl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91C8564-2D56-4165-A833-E63C8372F9A3}"/>
              </a:ext>
            </a:extLst>
          </p:cNvPr>
          <p:cNvSpPr/>
          <p:nvPr/>
        </p:nvSpPr>
        <p:spPr>
          <a:xfrm>
            <a:off x="10678338" y="5516880"/>
            <a:ext cx="45719" cy="45719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92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16044-A8ED-49C7-B514-D8D31FD5F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65" y="365125"/>
            <a:ext cx="11896078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8800" b="1" dirty="0" err="1"/>
              <a:t>Spīnōsa</a:t>
            </a:r>
            <a:r>
              <a:rPr lang="en-US" sz="8800" b="1" dirty="0"/>
              <a:t> </a:t>
            </a:r>
            <a:r>
              <a:rPr lang="en-US" sz="8800" b="1" dirty="0" err="1"/>
              <a:t>ēricia</a:t>
            </a:r>
            <a:r>
              <a:rPr lang="en-US" sz="8800" b="1" dirty="0"/>
              <a:t> </a:t>
            </a:r>
            <a:r>
              <a:rPr lang="en-US" sz="8800" b="1" dirty="0" err="1"/>
              <a:t>fēminīna</a:t>
            </a:r>
            <a:r>
              <a:rPr lang="en-US" sz="8800" b="1" dirty="0"/>
              <a:t> est.</a:t>
            </a:r>
          </a:p>
        </p:txBody>
      </p:sp>
      <p:pic>
        <p:nvPicPr>
          <p:cNvPr id="2050" name="Picture 2" descr="Image result for girl hedgehog">
            <a:extLst>
              <a:ext uri="{FF2B5EF4-FFF2-40B4-BE49-F238E27FC236}">
                <a16:creationId xmlns:a16="http://schemas.microsoft.com/office/drawing/2014/main" id="{24BB263F-F2EB-400B-B3C2-FE3DFB7B0B7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412" y="1690688"/>
            <a:ext cx="4969176" cy="49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8125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Image result for wolf pack">
            <a:extLst>
              <a:ext uri="{FF2B5EF4-FFF2-40B4-BE49-F238E27FC236}">
                <a16:creationId xmlns:a16="http://schemas.microsoft.com/office/drawing/2014/main" id="{FB171650-5D59-4692-87AE-8DEB3D88986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2" name="Picture 6" descr="Related image">
            <a:extLst>
              <a:ext uri="{FF2B5EF4-FFF2-40B4-BE49-F238E27FC236}">
                <a16:creationId xmlns:a16="http://schemas.microsoft.com/office/drawing/2014/main" id="{F434D024-C02D-4CFF-8D88-086B0DA92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8205" y="4885871"/>
            <a:ext cx="2123794" cy="1607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0F587F-14EB-4C91-8195-6264A90E1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70" y="4016829"/>
            <a:ext cx="10493829" cy="2658609"/>
          </a:xfrm>
        </p:spPr>
        <p:txBody>
          <a:bodyPr anchor="t">
            <a:normAutofit/>
          </a:bodyPr>
          <a:lstStyle/>
          <a:p>
            <a:r>
              <a:rPr lang="en-US" sz="80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Spīnōsa</a:t>
            </a:r>
            <a:r>
              <a:rPr lang="en-US" sz="8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en-US" sz="80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claudēns</a:t>
            </a:r>
            <a:r>
              <a:rPr lang="en-US" sz="8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en-US" sz="80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oculōs</a:t>
            </a:r>
            <a:r>
              <a:rPr lang="en-US" sz="8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en-US" sz="80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suōs</a:t>
            </a:r>
            <a:r>
              <a:rPr lang="en-US" sz="8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mortem </a:t>
            </a:r>
            <a:r>
              <a:rPr lang="en-US" sz="80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exspectat</a:t>
            </a:r>
            <a:r>
              <a:rPr lang="en-US" sz="8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C278A0F7-424B-4CFA-9225-E255A1CA008C}"/>
              </a:ext>
            </a:extLst>
          </p:cNvPr>
          <p:cNvSpPr/>
          <p:nvPr/>
        </p:nvSpPr>
        <p:spPr>
          <a:xfrm>
            <a:off x="10591799" y="5436326"/>
            <a:ext cx="97970" cy="111034"/>
          </a:xfrm>
          <a:prstGeom prst="triangle">
            <a:avLst>
              <a:gd name="adj" fmla="val 46111"/>
            </a:avLst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C63CAECB-983C-4B1F-A16D-AB6A22FC2EFC}"/>
              </a:ext>
            </a:extLst>
          </p:cNvPr>
          <p:cNvSpPr/>
          <p:nvPr/>
        </p:nvSpPr>
        <p:spPr>
          <a:xfrm rot="16814088">
            <a:off x="10670499" y="5508666"/>
            <a:ext cx="147659" cy="84224"/>
          </a:xfrm>
          <a:prstGeom prst="triangl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91C8564-2D56-4165-A833-E63C8372F9A3}"/>
              </a:ext>
            </a:extLst>
          </p:cNvPr>
          <p:cNvSpPr/>
          <p:nvPr/>
        </p:nvSpPr>
        <p:spPr>
          <a:xfrm>
            <a:off x="10678338" y="5516880"/>
            <a:ext cx="45719" cy="45719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226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Image result for wolf pack">
            <a:extLst>
              <a:ext uri="{FF2B5EF4-FFF2-40B4-BE49-F238E27FC236}">
                <a16:creationId xmlns:a16="http://schemas.microsoft.com/office/drawing/2014/main" id="{FB171650-5D59-4692-87AE-8DEB3D88986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2" name="Picture 6" descr="Related image">
            <a:extLst>
              <a:ext uri="{FF2B5EF4-FFF2-40B4-BE49-F238E27FC236}">
                <a16:creationId xmlns:a16="http://schemas.microsoft.com/office/drawing/2014/main" id="{F434D024-C02D-4CFF-8D88-086B0DA92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8205" y="4885871"/>
            <a:ext cx="2123794" cy="1607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0F587F-14EB-4C91-8195-6264A90E1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70" y="2645229"/>
            <a:ext cx="10493829" cy="4030209"/>
          </a:xfrm>
        </p:spPr>
        <p:txBody>
          <a:bodyPr anchor="t">
            <a:normAutofit fontScale="90000"/>
          </a:bodyPr>
          <a:lstStyle/>
          <a:p>
            <a:r>
              <a:rPr lang="en-US" sz="8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Sed </a:t>
            </a:r>
            <a:r>
              <a:rPr lang="en-US" sz="80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Spīnōsa</a:t>
            </a:r>
            <a:r>
              <a:rPr lang="en-US" sz="8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en-US" sz="80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dentēs</a:t>
            </a:r>
            <a:r>
              <a:rPr lang="en-US" sz="8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en-US" sz="80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exspectāns</a:t>
            </a:r>
            <a:r>
              <a:rPr lang="en-US" sz="8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en-US" sz="80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subito</a:t>
            </a:r>
            <a:r>
              <a:rPr lang="en-US" sz="8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en-US" sz="80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clāmorem</a:t>
            </a:r>
            <a:r>
              <a:rPr lang="en-US" sz="8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magnum et </a:t>
            </a:r>
            <a:r>
              <a:rPr lang="en-US" sz="80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vōcem</a:t>
            </a:r>
            <a:r>
              <a:rPr lang="en-US" sz="8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en-US" sz="80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nōbilem</a:t>
            </a:r>
            <a:r>
              <a:rPr lang="en-US" sz="8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audit.</a:t>
            </a:r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C278A0F7-424B-4CFA-9225-E255A1CA008C}"/>
              </a:ext>
            </a:extLst>
          </p:cNvPr>
          <p:cNvSpPr/>
          <p:nvPr/>
        </p:nvSpPr>
        <p:spPr>
          <a:xfrm>
            <a:off x="10591799" y="5436326"/>
            <a:ext cx="97970" cy="111034"/>
          </a:xfrm>
          <a:prstGeom prst="triangle">
            <a:avLst>
              <a:gd name="adj" fmla="val 46111"/>
            </a:avLst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C63CAECB-983C-4B1F-A16D-AB6A22FC2EFC}"/>
              </a:ext>
            </a:extLst>
          </p:cNvPr>
          <p:cNvSpPr/>
          <p:nvPr/>
        </p:nvSpPr>
        <p:spPr>
          <a:xfrm rot="16814088">
            <a:off x="10670499" y="5508666"/>
            <a:ext cx="147659" cy="84224"/>
          </a:xfrm>
          <a:prstGeom prst="triangl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91C8564-2D56-4165-A833-E63C8372F9A3}"/>
              </a:ext>
            </a:extLst>
          </p:cNvPr>
          <p:cNvSpPr/>
          <p:nvPr/>
        </p:nvSpPr>
        <p:spPr>
          <a:xfrm>
            <a:off x="10678338" y="5516880"/>
            <a:ext cx="45719" cy="45719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040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Image result for majestic lion">
            <a:extLst>
              <a:ext uri="{FF2B5EF4-FFF2-40B4-BE49-F238E27FC236}">
                <a16:creationId xmlns:a16="http://schemas.microsoft.com/office/drawing/2014/main" id="{1F0F300F-8C5F-40F9-8238-73AE8DF0898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07" b="4306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0E291999-F008-4468-A6EA-FD337E2A530B}"/>
              </a:ext>
            </a:extLst>
          </p:cNvPr>
          <p:cNvSpPr/>
          <p:nvPr/>
        </p:nvSpPr>
        <p:spPr>
          <a:xfrm>
            <a:off x="7464490" y="0"/>
            <a:ext cx="4727509" cy="6857989"/>
          </a:xfrm>
          <a:prstGeom prst="wedgeEllipseCallout">
            <a:avLst>
              <a:gd name="adj1" fmla="val -62679"/>
              <a:gd name="adj2" fmla="val -2178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Quid </a:t>
            </a:r>
            <a:r>
              <a:rPr lang="en-US" sz="4400" b="1" dirty="0" err="1">
                <a:solidFill>
                  <a:schemeClr val="tx1"/>
                </a:solidFill>
              </a:rPr>
              <a:t>facitis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vōs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lupī</a:t>
            </a:r>
            <a:r>
              <a:rPr lang="en-US" sz="4400" b="1" dirty="0">
                <a:solidFill>
                  <a:schemeClr val="tx1"/>
                </a:solidFill>
              </a:rPr>
              <a:t> in </a:t>
            </a:r>
            <a:r>
              <a:rPr lang="en-US" sz="4400" b="1" dirty="0" err="1">
                <a:solidFill>
                  <a:schemeClr val="tx1"/>
                </a:solidFill>
              </a:rPr>
              <a:t>campō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meō</a:t>
            </a:r>
            <a:r>
              <a:rPr lang="en-US" sz="4400" b="1" dirty="0">
                <a:solidFill>
                  <a:schemeClr val="tx1"/>
                </a:solidFill>
              </a:rPr>
              <a:t>?! </a:t>
            </a:r>
            <a:r>
              <a:rPr lang="en-US" sz="4400" b="1" dirty="0" err="1">
                <a:solidFill>
                  <a:schemeClr val="tx1"/>
                </a:solidFill>
              </a:rPr>
              <a:t>Relinquentēs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meum</a:t>
            </a:r>
            <a:r>
              <a:rPr lang="en-US" sz="4400" b="1" dirty="0">
                <a:solidFill>
                  <a:schemeClr val="tx1"/>
                </a:solidFill>
              </a:rPr>
              <a:t> regnum </a:t>
            </a:r>
            <a:r>
              <a:rPr lang="en-US" sz="4400" b="1" dirty="0" err="1">
                <a:solidFill>
                  <a:schemeClr val="tx1"/>
                </a:solidFill>
              </a:rPr>
              <a:t>discēdite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nunc</a:t>
            </a:r>
            <a:r>
              <a:rPr lang="en-US" sz="4400" b="1" dirty="0">
                <a:solidFill>
                  <a:schemeClr val="tx1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55541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Image result for hedgehog in grass">
            <a:extLst>
              <a:ext uri="{FF2B5EF4-FFF2-40B4-BE49-F238E27FC236}">
                <a16:creationId xmlns:a16="http://schemas.microsoft.com/office/drawing/2014/main" id="{BC3ABE56-34F5-46DE-B6A1-B92DC76FEC0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38A3BD11-9C4A-41E5-81CE-4B4A7C80E6C3}"/>
              </a:ext>
            </a:extLst>
          </p:cNvPr>
          <p:cNvSpPr/>
          <p:nvPr/>
        </p:nvSpPr>
        <p:spPr>
          <a:xfrm>
            <a:off x="6509657" y="0"/>
            <a:ext cx="5508172" cy="6683829"/>
          </a:xfrm>
          <a:prstGeom prst="wedgeEllipseCallout">
            <a:avLst>
              <a:gd name="adj1" fmla="val -61545"/>
              <a:gd name="adj2" fmla="val 960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err="1">
                <a:solidFill>
                  <a:schemeClr val="tx1"/>
                </a:solidFill>
              </a:rPr>
              <a:t>Lupī</a:t>
            </a:r>
            <a:r>
              <a:rPr lang="en-US" sz="7200" b="1" dirty="0">
                <a:solidFill>
                  <a:schemeClr val="tx1"/>
                </a:solidFill>
              </a:rPr>
              <a:t> </a:t>
            </a:r>
            <a:r>
              <a:rPr lang="en-US" sz="7200" b="1" dirty="0" err="1">
                <a:solidFill>
                  <a:schemeClr val="tx1"/>
                </a:solidFill>
              </a:rPr>
              <a:t>leōnem</a:t>
            </a:r>
            <a:r>
              <a:rPr lang="en-US" sz="7200" b="1" dirty="0">
                <a:solidFill>
                  <a:schemeClr val="tx1"/>
                </a:solidFill>
              </a:rPr>
              <a:t> </a:t>
            </a:r>
            <a:r>
              <a:rPr lang="en-US" sz="7200" b="1" dirty="0" err="1">
                <a:solidFill>
                  <a:schemeClr val="tx1"/>
                </a:solidFill>
              </a:rPr>
              <a:t>timentēs</a:t>
            </a:r>
            <a:r>
              <a:rPr lang="en-US" sz="7200" b="1" dirty="0">
                <a:solidFill>
                  <a:schemeClr val="tx1"/>
                </a:solidFill>
              </a:rPr>
              <a:t> </a:t>
            </a:r>
            <a:r>
              <a:rPr lang="en-US" sz="7200" b="1" dirty="0" err="1">
                <a:solidFill>
                  <a:schemeClr val="tx1"/>
                </a:solidFill>
              </a:rPr>
              <a:t>fugiunt</a:t>
            </a:r>
            <a:r>
              <a:rPr lang="en-US" sz="7200" b="1" dirty="0">
                <a:solidFill>
                  <a:schemeClr val="tx1"/>
                </a:solidFill>
              </a:rPr>
              <a:t>…</a:t>
            </a:r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774ED107-B9D5-41F9-AA1C-75A7309EDFB0}"/>
              </a:ext>
            </a:extLst>
          </p:cNvPr>
          <p:cNvSpPr/>
          <p:nvPr/>
        </p:nvSpPr>
        <p:spPr>
          <a:xfrm rot="5988273">
            <a:off x="4608038" y="2991273"/>
            <a:ext cx="374829" cy="413856"/>
          </a:xfrm>
          <a:prstGeom prst="triangle">
            <a:avLst>
              <a:gd name="adj" fmla="val 54386"/>
            </a:avLst>
          </a:prstGeom>
          <a:solidFill>
            <a:srgbClr val="FF99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3F9ABB45-41FB-471A-9CF7-8EC6C2050D66}"/>
              </a:ext>
            </a:extLst>
          </p:cNvPr>
          <p:cNvSpPr/>
          <p:nvPr/>
        </p:nvSpPr>
        <p:spPr>
          <a:xfrm rot="5400000" flipV="1">
            <a:off x="4996299" y="3050917"/>
            <a:ext cx="415242" cy="407824"/>
          </a:xfrm>
          <a:prstGeom prst="triangle">
            <a:avLst>
              <a:gd name="adj" fmla="val 42029"/>
            </a:avLst>
          </a:prstGeom>
          <a:solidFill>
            <a:srgbClr val="FF99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C5432C9-E151-4A6B-BA0D-CB67AF2BEE8B}"/>
              </a:ext>
            </a:extLst>
          </p:cNvPr>
          <p:cNvSpPr/>
          <p:nvPr/>
        </p:nvSpPr>
        <p:spPr>
          <a:xfrm>
            <a:off x="4873666" y="3145972"/>
            <a:ext cx="252683" cy="217714"/>
          </a:xfrm>
          <a:prstGeom prst="ellipse">
            <a:avLst/>
          </a:prstGeom>
          <a:solidFill>
            <a:srgbClr val="FF99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861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Image result for hedgehog in grass">
            <a:extLst>
              <a:ext uri="{FF2B5EF4-FFF2-40B4-BE49-F238E27FC236}">
                <a16:creationId xmlns:a16="http://schemas.microsoft.com/office/drawing/2014/main" id="{BC3ABE56-34F5-46DE-B6A1-B92DC76FEC0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38A3BD11-9C4A-41E5-81CE-4B4A7C80E6C3}"/>
              </a:ext>
            </a:extLst>
          </p:cNvPr>
          <p:cNvSpPr/>
          <p:nvPr/>
        </p:nvSpPr>
        <p:spPr>
          <a:xfrm>
            <a:off x="6509657" y="0"/>
            <a:ext cx="5508172" cy="6683829"/>
          </a:xfrm>
          <a:prstGeom prst="wedgeEllipseCallout">
            <a:avLst>
              <a:gd name="adj1" fmla="val -61545"/>
              <a:gd name="adj2" fmla="val 960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tx1"/>
                </a:solidFill>
              </a:rPr>
              <a:t>…sed </a:t>
            </a:r>
            <a:r>
              <a:rPr lang="en-US" sz="7200" b="1" dirty="0" err="1">
                <a:solidFill>
                  <a:schemeClr val="tx1"/>
                </a:solidFill>
              </a:rPr>
              <a:t>iam</a:t>
            </a:r>
            <a:r>
              <a:rPr lang="en-US" sz="7200" b="1" dirty="0">
                <a:solidFill>
                  <a:schemeClr val="tx1"/>
                </a:solidFill>
              </a:rPr>
              <a:t> </a:t>
            </a:r>
            <a:r>
              <a:rPr lang="en-US" sz="7200" b="1" dirty="0" err="1">
                <a:solidFill>
                  <a:schemeClr val="tx1"/>
                </a:solidFill>
              </a:rPr>
              <a:t>egō</a:t>
            </a:r>
            <a:r>
              <a:rPr lang="en-US" sz="7200" b="1" dirty="0">
                <a:solidFill>
                  <a:schemeClr val="tx1"/>
                </a:solidFill>
              </a:rPr>
              <a:t> quoque </a:t>
            </a:r>
            <a:r>
              <a:rPr lang="en-US" sz="7200" b="1" dirty="0" err="1">
                <a:solidFill>
                  <a:schemeClr val="tx1"/>
                </a:solidFill>
              </a:rPr>
              <a:t>leōnem</a:t>
            </a:r>
            <a:r>
              <a:rPr lang="en-US" sz="7200" b="1" dirty="0">
                <a:solidFill>
                  <a:schemeClr val="tx1"/>
                </a:solidFill>
              </a:rPr>
              <a:t> </a:t>
            </a:r>
            <a:r>
              <a:rPr lang="en-US" sz="7200" b="1" dirty="0" err="1">
                <a:solidFill>
                  <a:schemeClr val="tx1"/>
                </a:solidFill>
              </a:rPr>
              <a:t>timeō</a:t>
            </a:r>
            <a:r>
              <a:rPr lang="en-US" sz="7200" b="1" dirty="0">
                <a:solidFill>
                  <a:schemeClr val="tx1"/>
                </a:solidFill>
              </a:rPr>
              <a:t>!</a:t>
            </a:r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774ED107-B9D5-41F9-AA1C-75A7309EDFB0}"/>
              </a:ext>
            </a:extLst>
          </p:cNvPr>
          <p:cNvSpPr/>
          <p:nvPr/>
        </p:nvSpPr>
        <p:spPr>
          <a:xfrm rot="5988273">
            <a:off x="4608038" y="2991273"/>
            <a:ext cx="374829" cy="413856"/>
          </a:xfrm>
          <a:prstGeom prst="triangle">
            <a:avLst>
              <a:gd name="adj" fmla="val 54386"/>
            </a:avLst>
          </a:prstGeom>
          <a:solidFill>
            <a:srgbClr val="FF99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3F9ABB45-41FB-471A-9CF7-8EC6C2050D66}"/>
              </a:ext>
            </a:extLst>
          </p:cNvPr>
          <p:cNvSpPr/>
          <p:nvPr/>
        </p:nvSpPr>
        <p:spPr>
          <a:xfrm rot="5400000" flipV="1">
            <a:off x="4996299" y="3050917"/>
            <a:ext cx="415242" cy="407824"/>
          </a:xfrm>
          <a:prstGeom prst="triangle">
            <a:avLst>
              <a:gd name="adj" fmla="val 42029"/>
            </a:avLst>
          </a:prstGeom>
          <a:solidFill>
            <a:srgbClr val="FF99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C5432C9-E151-4A6B-BA0D-CB67AF2BEE8B}"/>
              </a:ext>
            </a:extLst>
          </p:cNvPr>
          <p:cNvSpPr/>
          <p:nvPr/>
        </p:nvSpPr>
        <p:spPr>
          <a:xfrm>
            <a:off x="4873666" y="3145972"/>
            <a:ext cx="252683" cy="217714"/>
          </a:xfrm>
          <a:prstGeom prst="ellipse">
            <a:avLst/>
          </a:prstGeom>
          <a:solidFill>
            <a:srgbClr val="FF99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543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Image result for majestic lion">
            <a:extLst>
              <a:ext uri="{FF2B5EF4-FFF2-40B4-BE49-F238E27FC236}">
                <a16:creationId xmlns:a16="http://schemas.microsoft.com/office/drawing/2014/main" id="{1F0F300F-8C5F-40F9-8238-73AE8DF0898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07" b="4306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0E291999-F008-4468-A6EA-FD337E2A530B}"/>
              </a:ext>
            </a:extLst>
          </p:cNvPr>
          <p:cNvSpPr/>
          <p:nvPr/>
        </p:nvSpPr>
        <p:spPr>
          <a:xfrm>
            <a:off x="7805057" y="1"/>
            <a:ext cx="4288972" cy="6574970"/>
          </a:xfrm>
          <a:prstGeom prst="wedgeEllipseCallout">
            <a:avLst>
              <a:gd name="adj1" fmla="val -67811"/>
              <a:gd name="adj2" fmla="val -2518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tx1"/>
                </a:solidFill>
              </a:rPr>
              <a:t>Quis</a:t>
            </a:r>
            <a:r>
              <a:rPr lang="en-US" sz="4800" b="1" dirty="0">
                <a:solidFill>
                  <a:schemeClr val="tx1"/>
                </a:solidFill>
              </a:rPr>
              <a:t> loquitur? </a:t>
            </a:r>
            <a:r>
              <a:rPr lang="en-US" sz="4800" b="1" dirty="0" err="1">
                <a:solidFill>
                  <a:schemeClr val="tx1"/>
                </a:solidFill>
              </a:rPr>
              <a:t>Neminem</a:t>
            </a:r>
            <a:r>
              <a:rPr lang="en-US" sz="4800" b="1" dirty="0">
                <a:solidFill>
                  <a:schemeClr val="tx1"/>
                </a:solidFill>
              </a:rPr>
              <a:t> </a:t>
            </a:r>
            <a:r>
              <a:rPr lang="en-US" sz="4800" b="1" dirty="0" err="1">
                <a:solidFill>
                  <a:schemeClr val="tx1"/>
                </a:solidFill>
              </a:rPr>
              <a:t>vidēns</a:t>
            </a:r>
            <a:r>
              <a:rPr lang="en-US" sz="4800" b="1" dirty="0">
                <a:solidFill>
                  <a:schemeClr val="tx1"/>
                </a:solidFill>
              </a:rPr>
              <a:t> </a:t>
            </a:r>
            <a:r>
              <a:rPr lang="en-US" sz="4800" b="1" dirty="0" err="1">
                <a:solidFill>
                  <a:schemeClr val="tx1"/>
                </a:solidFill>
              </a:rPr>
              <a:t>audiō</a:t>
            </a:r>
            <a:r>
              <a:rPr lang="en-US" sz="4800" b="1" dirty="0">
                <a:solidFill>
                  <a:schemeClr val="tx1"/>
                </a:solidFill>
              </a:rPr>
              <a:t> </a:t>
            </a:r>
            <a:r>
              <a:rPr lang="en-US" sz="4800" b="1" dirty="0" err="1">
                <a:solidFill>
                  <a:schemeClr val="tx1"/>
                </a:solidFill>
              </a:rPr>
              <a:t>vōcem</a:t>
            </a:r>
            <a:r>
              <a:rPr lang="en-US" sz="4800" b="1" dirty="0">
                <a:solidFill>
                  <a:schemeClr val="tx1"/>
                </a:solidFill>
              </a:rPr>
              <a:t> </a:t>
            </a:r>
            <a:r>
              <a:rPr lang="en-US" sz="4800" b="1" dirty="0" err="1">
                <a:solidFill>
                  <a:schemeClr val="tx1"/>
                </a:solidFill>
              </a:rPr>
              <a:t>parvam</a:t>
            </a:r>
            <a:r>
              <a:rPr lang="en-US" sz="4800" b="1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75990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Image result for majestic lion">
            <a:extLst>
              <a:ext uri="{FF2B5EF4-FFF2-40B4-BE49-F238E27FC236}">
                <a16:creationId xmlns:a16="http://schemas.microsoft.com/office/drawing/2014/main" id="{DC3A4EBD-A7C8-4C06-837E-23BDF6F0584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07" b="4306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843869-8F93-4D14-AB3F-3FE987BA6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212771"/>
            <a:ext cx="8011886" cy="2506528"/>
          </a:xfrm>
          <a:solidFill>
            <a:schemeClr val="bg1">
              <a:alpha val="75000"/>
            </a:schemeClr>
          </a:solidFill>
          <a:ln w="3810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r>
              <a:rPr lang="en-US" sz="54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Leō</a:t>
            </a:r>
            <a:r>
              <a:rPr lang="en-US" sz="5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Spīnōsam</a:t>
            </a:r>
            <a:r>
              <a:rPr lang="en-US" sz="5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vidēre</a:t>
            </a:r>
            <a:r>
              <a:rPr lang="en-US" sz="5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nōn</a:t>
            </a:r>
            <a:r>
              <a:rPr lang="en-US" sz="5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potest</a:t>
            </a:r>
            <a:r>
              <a:rPr lang="en-US" sz="5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54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quia</a:t>
            </a:r>
            <a:r>
              <a:rPr lang="en-US" sz="5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54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ēricia</a:t>
            </a:r>
            <a:r>
              <a:rPr lang="en-US" sz="5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parva est.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061BF6E-00B1-4FB7-A6BA-C129CD83CD2D}"/>
              </a:ext>
            </a:extLst>
          </p:cNvPr>
          <p:cNvGrpSpPr/>
          <p:nvPr/>
        </p:nvGrpSpPr>
        <p:grpSpPr>
          <a:xfrm>
            <a:off x="10068186" y="5250986"/>
            <a:ext cx="2123794" cy="1607004"/>
            <a:chOff x="10068186" y="5250986"/>
            <a:chExt cx="2123794" cy="1607004"/>
          </a:xfrm>
        </p:grpSpPr>
        <p:pic>
          <p:nvPicPr>
            <p:cNvPr id="9" name="Picture 6" descr="Related image">
              <a:extLst>
                <a:ext uri="{FF2B5EF4-FFF2-40B4-BE49-F238E27FC236}">
                  <a16:creationId xmlns:a16="http://schemas.microsoft.com/office/drawing/2014/main" id="{42DC0582-F4A4-4FAC-9031-1177C09AEC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68186" y="5250986"/>
              <a:ext cx="2123794" cy="1607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5C1D1BA7-0682-4682-B20D-BDFEBACB8F66}"/>
                </a:ext>
              </a:extLst>
            </p:cNvPr>
            <p:cNvSpPr/>
            <p:nvPr/>
          </p:nvSpPr>
          <p:spPr>
            <a:xfrm>
              <a:off x="10591780" y="5801441"/>
              <a:ext cx="97970" cy="111034"/>
            </a:xfrm>
            <a:prstGeom prst="triangle">
              <a:avLst>
                <a:gd name="adj" fmla="val 46111"/>
              </a:avLst>
            </a:prstGeom>
            <a:solidFill>
              <a:srgbClr val="FF99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4516ACF1-9265-4FB0-8BBB-3C4684902DF3}"/>
                </a:ext>
              </a:extLst>
            </p:cNvPr>
            <p:cNvSpPr/>
            <p:nvPr/>
          </p:nvSpPr>
          <p:spPr>
            <a:xfrm rot="16814088">
              <a:off x="10670480" y="5873781"/>
              <a:ext cx="147659" cy="84224"/>
            </a:xfrm>
            <a:prstGeom prst="triangle">
              <a:avLst/>
            </a:prstGeom>
            <a:solidFill>
              <a:srgbClr val="FF99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5B7CAAA-A6BF-467E-8E98-9F4A874C8C1B}"/>
                </a:ext>
              </a:extLst>
            </p:cNvPr>
            <p:cNvSpPr/>
            <p:nvPr/>
          </p:nvSpPr>
          <p:spPr>
            <a:xfrm>
              <a:off x="10678319" y="5881995"/>
              <a:ext cx="45719" cy="45719"/>
            </a:xfrm>
            <a:prstGeom prst="ellipse">
              <a:avLst/>
            </a:prstGeom>
            <a:solidFill>
              <a:srgbClr val="FF99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01174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43929-180B-4CD1-9F5E-46F7438AD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000" dirty="0" err="1"/>
              <a:t>Subito</a:t>
            </a:r>
            <a:r>
              <a:rPr lang="en-US" sz="8000" dirty="0"/>
              <a:t> </a:t>
            </a:r>
            <a:r>
              <a:rPr lang="en-US" sz="8000" dirty="0" err="1"/>
              <a:t>clamāns</a:t>
            </a:r>
            <a:r>
              <a:rPr lang="en-US" sz="8000" dirty="0"/>
              <a:t> </a:t>
            </a:r>
            <a:r>
              <a:rPr lang="en-US" sz="8000" dirty="0" err="1"/>
              <a:t>leō</a:t>
            </a:r>
            <a:r>
              <a:rPr lang="en-US" sz="8000" dirty="0"/>
              <a:t> </a:t>
            </a:r>
            <a:r>
              <a:rPr lang="en-US" sz="8000" dirty="0" err="1"/>
              <a:t>cadit</a:t>
            </a:r>
            <a:r>
              <a:rPr lang="en-US" sz="8000" dirty="0"/>
              <a:t>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440635C-8DF3-41F2-9AB7-06522A187C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1101" y="1690688"/>
            <a:ext cx="4748212" cy="4733420"/>
          </a:xfrm>
          <a:prstGeom prst="rect">
            <a:avLst/>
          </a:prstGeom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BAE5DEF3-F171-40B2-BEED-E5B9F43DE253}"/>
              </a:ext>
            </a:extLst>
          </p:cNvPr>
          <p:cNvSpPr/>
          <p:nvPr/>
        </p:nvSpPr>
        <p:spPr>
          <a:xfrm>
            <a:off x="6191250" y="2438400"/>
            <a:ext cx="5229225" cy="2971800"/>
          </a:xfrm>
          <a:prstGeom prst="wedgeEllipseCallout">
            <a:avLst>
              <a:gd name="adj1" fmla="val -63456"/>
              <a:gd name="adj2" fmla="val -3557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tx1"/>
                </a:solidFill>
              </a:rPr>
              <a:t>Aaaarrrrrrghghgh</a:t>
            </a:r>
            <a:r>
              <a:rPr lang="en-US" sz="4800" b="1" dirty="0">
                <a:solidFill>
                  <a:schemeClr val="tx1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715933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ECA60001-789C-4F97-8AA4-FBFDC6CDDE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6237" y="212457"/>
            <a:ext cx="6453188" cy="64330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2797D2-7246-4889-B7EB-81D4B5F1F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3774" y="365124"/>
            <a:ext cx="4010025" cy="4321175"/>
          </a:xfrm>
        </p:spPr>
        <p:txBody>
          <a:bodyPr>
            <a:normAutofit/>
          </a:bodyPr>
          <a:lstStyle/>
          <a:p>
            <a:r>
              <a:rPr lang="en-US" sz="6000" b="1" dirty="0" err="1"/>
              <a:t>Leōnem</a:t>
            </a:r>
            <a:r>
              <a:rPr lang="en-US" sz="6000" b="1" dirty="0"/>
              <a:t> </a:t>
            </a:r>
            <a:r>
              <a:rPr lang="en-US" sz="6000" b="1" dirty="0" err="1"/>
              <a:t>humī</a:t>
            </a:r>
            <a:r>
              <a:rPr lang="en-US" sz="6000" b="1" dirty="0"/>
              <a:t> </a:t>
            </a:r>
            <a:r>
              <a:rPr lang="en-US" sz="6000" b="1" dirty="0" err="1"/>
              <a:t>iacentem</a:t>
            </a:r>
            <a:r>
              <a:rPr lang="en-US" sz="6000" b="1" dirty="0"/>
              <a:t> </a:t>
            </a:r>
            <a:r>
              <a:rPr lang="en-US" sz="6000" b="1" dirty="0" err="1"/>
              <a:t>ēricia</a:t>
            </a:r>
            <a:r>
              <a:rPr lang="en-US" sz="6000" b="1" dirty="0"/>
              <a:t> </a:t>
            </a:r>
            <a:r>
              <a:rPr lang="en-US" sz="6000" b="1" dirty="0" err="1"/>
              <a:t>lentē</a:t>
            </a:r>
            <a:r>
              <a:rPr lang="en-US" sz="6000" b="1" dirty="0"/>
              <a:t> petit.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05317AB-A8EB-4FEA-9BBE-772D9250E2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971" y="5076825"/>
            <a:ext cx="2479279" cy="141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817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9883B-FCAC-4B87-BD77-1AE73FB47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7915" y="209909"/>
            <a:ext cx="4524072" cy="5407025"/>
          </a:xfrm>
        </p:spPr>
        <p:txBody>
          <a:bodyPr>
            <a:normAutofit/>
          </a:bodyPr>
          <a:lstStyle/>
          <a:p>
            <a:r>
              <a:rPr lang="en-US" sz="6600" b="1" dirty="0"/>
              <a:t>“Quid </a:t>
            </a:r>
            <a:r>
              <a:rPr lang="en-US" sz="6600" b="1" dirty="0" err="1"/>
              <a:t>tibi</a:t>
            </a:r>
            <a:r>
              <a:rPr lang="en-US" sz="6600" b="1" dirty="0"/>
              <a:t> </a:t>
            </a:r>
            <a:r>
              <a:rPr lang="en-US" sz="6600" b="1" dirty="0" err="1"/>
              <a:t>dolet</a:t>
            </a:r>
            <a:r>
              <a:rPr lang="en-US" sz="6600" b="1" dirty="0"/>
              <a:t>?” </a:t>
            </a:r>
            <a:r>
              <a:rPr lang="en-US" sz="6600" b="1" dirty="0" err="1"/>
              <a:t>rogat</a:t>
            </a:r>
            <a:r>
              <a:rPr lang="en-US" sz="6600" b="1" dirty="0"/>
              <a:t> </a:t>
            </a:r>
            <a:r>
              <a:rPr lang="en-US" sz="6600" b="1" dirty="0" err="1"/>
              <a:t>Spīnōsa</a:t>
            </a:r>
            <a:r>
              <a:rPr lang="en-US" sz="6600" b="1" dirty="0"/>
              <a:t>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AD2D980-8D34-43E2-9049-B5E59A5D81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6237" y="212457"/>
            <a:ext cx="6453188" cy="643308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EB397C4-973B-4A1A-918F-B0BEB45381FB}"/>
              </a:ext>
            </a:extLst>
          </p:cNvPr>
          <p:cNvGrpSpPr/>
          <p:nvPr/>
        </p:nvGrpSpPr>
        <p:grpSpPr>
          <a:xfrm>
            <a:off x="8982075" y="4896859"/>
            <a:ext cx="3109912" cy="1748683"/>
            <a:chOff x="6526175" y="3197225"/>
            <a:chExt cx="5861087" cy="3295650"/>
          </a:xfrm>
        </p:grpSpPr>
        <p:pic>
          <p:nvPicPr>
            <p:cNvPr id="52226" name="Picture 2" descr="Image result for hedgehog">
              <a:extLst>
                <a:ext uri="{FF2B5EF4-FFF2-40B4-BE49-F238E27FC236}">
                  <a16:creationId xmlns:a16="http://schemas.microsoft.com/office/drawing/2014/main" id="{1B866DF9-F8FF-4273-98FA-F62B33A12B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6175" y="3197225"/>
              <a:ext cx="5861087" cy="3295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BB5660F1-A985-4140-8176-B09E86C9F4D3}"/>
                </a:ext>
              </a:extLst>
            </p:cNvPr>
            <p:cNvSpPr/>
            <p:nvPr/>
          </p:nvSpPr>
          <p:spPr>
            <a:xfrm rot="5988273">
              <a:off x="7579838" y="4181898"/>
              <a:ext cx="374829" cy="413856"/>
            </a:xfrm>
            <a:prstGeom prst="triangle">
              <a:avLst>
                <a:gd name="adj" fmla="val 54386"/>
              </a:avLst>
            </a:prstGeom>
            <a:solidFill>
              <a:srgbClr val="FF99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D7BBB2EE-4F61-45B3-BA36-DA69C4A155CA}"/>
                </a:ext>
              </a:extLst>
            </p:cNvPr>
            <p:cNvSpPr/>
            <p:nvPr/>
          </p:nvSpPr>
          <p:spPr>
            <a:xfrm rot="5400000" flipV="1">
              <a:off x="7968099" y="4241542"/>
              <a:ext cx="415242" cy="407824"/>
            </a:xfrm>
            <a:prstGeom prst="triangle">
              <a:avLst>
                <a:gd name="adj" fmla="val 42029"/>
              </a:avLst>
            </a:prstGeom>
            <a:solidFill>
              <a:srgbClr val="FF99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98D8A8C-2E6A-47F4-AEC8-1AC0C1695971}"/>
                </a:ext>
              </a:extLst>
            </p:cNvPr>
            <p:cNvSpPr/>
            <p:nvPr/>
          </p:nvSpPr>
          <p:spPr>
            <a:xfrm>
              <a:off x="7845466" y="4336597"/>
              <a:ext cx="252683" cy="217714"/>
            </a:xfrm>
            <a:prstGeom prst="ellipse">
              <a:avLst/>
            </a:prstGeom>
            <a:solidFill>
              <a:srgbClr val="FF99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734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16044-A8ED-49C7-B514-D8D31FD5F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65" y="365125"/>
            <a:ext cx="11896078" cy="1325563"/>
          </a:xfrm>
        </p:spPr>
        <p:txBody>
          <a:bodyPr>
            <a:normAutofit fontScale="90000"/>
          </a:bodyPr>
          <a:lstStyle/>
          <a:p>
            <a:r>
              <a:rPr lang="en-US" sz="8800" b="1" dirty="0" err="1"/>
              <a:t>Haec</a:t>
            </a:r>
            <a:r>
              <a:rPr lang="en-US" sz="8800" b="1" dirty="0"/>
              <a:t> </a:t>
            </a:r>
            <a:r>
              <a:rPr lang="en-US" sz="8800" b="1" dirty="0" err="1"/>
              <a:t>est</a:t>
            </a:r>
            <a:r>
              <a:rPr lang="en-US" sz="8800" b="1" dirty="0"/>
              <a:t> </a:t>
            </a:r>
            <a:r>
              <a:rPr lang="en-US" sz="8800" b="1" dirty="0" err="1" smtClean="0"/>
              <a:t>ēricia</a:t>
            </a:r>
            <a:r>
              <a:rPr lang="en-US" sz="8800" b="1" dirty="0" smtClean="0"/>
              <a:t> </a:t>
            </a:r>
            <a:r>
              <a:rPr lang="en-US" sz="8800" b="1" dirty="0" err="1" smtClean="0"/>
              <a:t>sē</a:t>
            </a:r>
            <a:r>
              <a:rPr lang="en-US" sz="8800" b="1" dirty="0" smtClean="0"/>
              <a:t> </a:t>
            </a:r>
            <a:r>
              <a:rPr lang="en-US" sz="8800" b="1" dirty="0" err="1" smtClean="0"/>
              <a:t>vocāns</a:t>
            </a:r>
            <a:r>
              <a:rPr lang="en-US" sz="8800" b="1" dirty="0" smtClean="0"/>
              <a:t> </a:t>
            </a:r>
            <a:r>
              <a:rPr lang="en-US" sz="8800" b="1" dirty="0" err="1" smtClean="0"/>
              <a:t>Spīnōsam</a:t>
            </a:r>
            <a:r>
              <a:rPr lang="en-US" sz="8800" b="1" dirty="0" smtClean="0"/>
              <a:t>.</a:t>
            </a:r>
            <a:endParaRPr lang="en-US" sz="8800" b="1" dirty="0"/>
          </a:p>
        </p:txBody>
      </p:sp>
      <p:pic>
        <p:nvPicPr>
          <p:cNvPr id="2050" name="Picture 2" descr="Image result for girl hedgehog">
            <a:extLst>
              <a:ext uri="{FF2B5EF4-FFF2-40B4-BE49-F238E27FC236}">
                <a16:creationId xmlns:a16="http://schemas.microsoft.com/office/drawing/2014/main" id="{24BB263F-F2EB-400B-B3C2-FE3DFB7B0B7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437" y="2805344"/>
            <a:ext cx="3916664" cy="391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80B4E10C-FD92-4D1A-905C-20C70E39E190}"/>
              </a:ext>
            </a:extLst>
          </p:cNvPr>
          <p:cNvSpPr/>
          <p:nvPr/>
        </p:nvSpPr>
        <p:spPr>
          <a:xfrm>
            <a:off x="5917906" y="937775"/>
            <a:ext cx="5355836" cy="2920753"/>
          </a:xfrm>
          <a:prstGeom prst="wedgeEllipseCallout">
            <a:avLst>
              <a:gd name="adj1" fmla="val -44389"/>
              <a:gd name="adj2" fmla="val 6567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>
                  <a:solidFill>
                    <a:schemeClr val="tx1"/>
                  </a:solidFill>
                </a:ln>
              </a:rPr>
              <a:t>Nōmen mihi </a:t>
            </a:r>
            <a:r>
              <a:rPr lang="en-US" sz="6000" b="1" dirty="0" err="1">
                <a:ln>
                  <a:solidFill>
                    <a:schemeClr val="tx1"/>
                  </a:solidFill>
                </a:ln>
              </a:rPr>
              <a:t>est</a:t>
            </a:r>
            <a:r>
              <a:rPr lang="en-US" sz="6000" b="1" dirty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US" sz="6000" b="1" dirty="0" err="1">
                <a:ln>
                  <a:solidFill>
                    <a:schemeClr val="tx1"/>
                  </a:solidFill>
                </a:ln>
              </a:rPr>
              <a:t>Spīnōsa</a:t>
            </a:r>
            <a:r>
              <a:rPr lang="en-US" sz="6000" b="1" dirty="0">
                <a:ln>
                  <a:solidFill>
                    <a:schemeClr val="tx1"/>
                  </a:solidFill>
                </a:ln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69133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Image result for majestic lion">
            <a:extLst>
              <a:ext uri="{FF2B5EF4-FFF2-40B4-BE49-F238E27FC236}">
                <a16:creationId xmlns:a16="http://schemas.microsoft.com/office/drawing/2014/main" id="{D13524DC-ACCC-4AB0-9BE8-81012CEE11D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4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8A5C40-1BF1-4433-B34C-866377682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12191979" cy="1548882"/>
          </a:xfrm>
          <a:solidFill>
            <a:srgbClr val="000000">
              <a:alpha val="70000"/>
            </a:srgb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5400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</a:rPr>
              <a:t>“</a:t>
            </a:r>
            <a:r>
              <a:rPr lang="en-US" sz="5400" dirty="0" err="1">
                <a:ln>
                  <a:solidFill>
                    <a:schemeClr val="bg1"/>
                  </a:solidFill>
                </a:ln>
                <a:solidFill>
                  <a:srgbClr val="FFFFFF"/>
                </a:solidFill>
              </a:rPr>
              <a:t>Quis</a:t>
            </a:r>
            <a:r>
              <a:rPr lang="en-US" sz="5400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</a:rPr>
              <a:t> es?” </a:t>
            </a:r>
            <a:r>
              <a:rPr lang="en-US" sz="5400" dirty="0" err="1">
                <a:ln>
                  <a:solidFill>
                    <a:schemeClr val="bg1"/>
                  </a:solidFill>
                </a:ln>
                <a:solidFill>
                  <a:srgbClr val="FFFFFF"/>
                </a:solidFill>
              </a:rPr>
              <a:t>rogat</a:t>
            </a:r>
            <a:r>
              <a:rPr lang="en-US" sz="5400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</a:rPr>
              <a:t> </a:t>
            </a:r>
            <a:r>
              <a:rPr lang="en-US" sz="5400" dirty="0" err="1">
                <a:ln>
                  <a:solidFill>
                    <a:schemeClr val="bg1"/>
                  </a:solidFill>
                </a:ln>
                <a:solidFill>
                  <a:srgbClr val="FFFFFF"/>
                </a:solidFill>
              </a:rPr>
              <a:t>leō</a:t>
            </a:r>
            <a:r>
              <a:rPr lang="en-US" sz="5400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</a:rPr>
              <a:t>, “</a:t>
            </a:r>
            <a:r>
              <a:rPr lang="en-US" sz="5400" dirty="0" err="1">
                <a:ln>
                  <a:solidFill>
                    <a:schemeClr val="bg1"/>
                  </a:solidFill>
                </a:ln>
                <a:solidFill>
                  <a:srgbClr val="FFFFFF"/>
                </a:solidFill>
              </a:rPr>
              <a:t>tē</a:t>
            </a:r>
            <a:r>
              <a:rPr lang="en-US" sz="5400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</a:rPr>
              <a:t> </a:t>
            </a:r>
            <a:r>
              <a:rPr lang="en-US" sz="5400" dirty="0" err="1">
                <a:ln>
                  <a:solidFill>
                    <a:schemeClr val="bg1"/>
                  </a:solidFill>
                </a:ln>
                <a:solidFill>
                  <a:srgbClr val="FFFFFF"/>
                </a:solidFill>
              </a:rPr>
              <a:t>vidēre</a:t>
            </a:r>
            <a:r>
              <a:rPr lang="en-US" sz="5400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</a:rPr>
              <a:t> </a:t>
            </a:r>
            <a:r>
              <a:rPr lang="en-US" sz="5400" dirty="0" err="1">
                <a:ln>
                  <a:solidFill>
                    <a:schemeClr val="bg1"/>
                  </a:solidFill>
                </a:ln>
                <a:solidFill>
                  <a:srgbClr val="FFFFFF"/>
                </a:solidFill>
              </a:rPr>
              <a:t>nōn</a:t>
            </a:r>
            <a:r>
              <a:rPr lang="en-US" sz="5400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</a:rPr>
              <a:t> possum.”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10E5A78-8222-49D5-8E84-E040E13EEE1C}"/>
              </a:ext>
            </a:extLst>
          </p:cNvPr>
          <p:cNvGrpSpPr/>
          <p:nvPr/>
        </p:nvGrpSpPr>
        <p:grpSpPr>
          <a:xfrm>
            <a:off x="10391775" y="6062472"/>
            <a:ext cx="1484565" cy="794064"/>
            <a:chOff x="6526175" y="3197225"/>
            <a:chExt cx="5861087" cy="3295650"/>
          </a:xfrm>
        </p:grpSpPr>
        <p:pic>
          <p:nvPicPr>
            <p:cNvPr id="6" name="Picture 2" descr="Image result for hedgehog">
              <a:extLst>
                <a:ext uri="{FF2B5EF4-FFF2-40B4-BE49-F238E27FC236}">
                  <a16:creationId xmlns:a16="http://schemas.microsoft.com/office/drawing/2014/main" id="{F11728AD-3929-4AAF-B0C0-282FC9F1BB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6175" y="3197225"/>
              <a:ext cx="5861087" cy="3295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D49CACC3-566D-475C-A0E4-97A23D2959A7}"/>
                </a:ext>
              </a:extLst>
            </p:cNvPr>
            <p:cNvSpPr/>
            <p:nvPr/>
          </p:nvSpPr>
          <p:spPr>
            <a:xfrm rot="5988273">
              <a:off x="7579838" y="4181898"/>
              <a:ext cx="374829" cy="413856"/>
            </a:xfrm>
            <a:prstGeom prst="triangle">
              <a:avLst>
                <a:gd name="adj" fmla="val 54386"/>
              </a:avLst>
            </a:prstGeom>
            <a:solidFill>
              <a:srgbClr val="FF99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9EAC21CB-EE0A-4D46-BF27-AAB3009F8FAE}"/>
                </a:ext>
              </a:extLst>
            </p:cNvPr>
            <p:cNvSpPr/>
            <p:nvPr/>
          </p:nvSpPr>
          <p:spPr>
            <a:xfrm rot="5400000" flipV="1">
              <a:off x="7968099" y="4241542"/>
              <a:ext cx="415242" cy="407824"/>
            </a:xfrm>
            <a:prstGeom prst="triangle">
              <a:avLst>
                <a:gd name="adj" fmla="val 42029"/>
              </a:avLst>
            </a:prstGeom>
            <a:solidFill>
              <a:srgbClr val="FF99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E80DC63-9B99-45E8-BBC2-43AD2A18FC40}"/>
                </a:ext>
              </a:extLst>
            </p:cNvPr>
            <p:cNvSpPr/>
            <p:nvPr/>
          </p:nvSpPr>
          <p:spPr>
            <a:xfrm>
              <a:off x="7845466" y="4336597"/>
              <a:ext cx="252683" cy="217714"/>
            </a:xfrm>
            <a:prstGeom prst="ellipse">
              <a:avLst/>
            </a:prstGeom>
            <a:solidFill>
              <a:srgbClr val="FF99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194028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Image result for majestic lion">
            <a:extLst>
              <a:ext uri="{FF2B5EF4-FFF2-40B4-BE49-F238E27FC236}">
                <a16:creationId xmlns:a16="http://schemas.microsoft.com/office/drawing/2014/main" id="{D13524DC-ACCC-4AB0-9BE8-81012CEE11D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4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10E5A78-8222-49D5-8E84-E040E13EEE1C}"/>
              </a:ext>
            </a:extLst>
          </p:cNvPr>
          <p:cNvGrpSpPr/>
          <p:nvPr/>
        </p:nvGrpSpPr>
        <p:grpSpPr>
          <a:xfrm>
            <a:off x="10391775" y="6062472"/>
            <a:ext cx="1484565" cy="794064"/>
            <a:chOff x="6526175" y="3197225"/>
            <a:chExt cx="5861087" cy="3295650"/>
          </a:xfrm>
        </p:grpSpPr>
        <p:pic>
          <p:nvPicPr>
            <p:cNvPr id="6" name="Picture 2" descr="Image result for hedgehog">
              <a:extLst>
                <a:ext uri="{FF2B5EF4-FFF2-40B4-BE49-F238E27FC236}">
                  <a16:creationId xmlns:a16="http://schemas.microsoft.com/office/drawing/2014/main" id="{F11728AD-3929-4AAF-B0C0-282FC9F1BB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6175" y="3197225"/>
              <a:ext cx="5861087" cy="3295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D49CACC3-566D-475C-A0E4-97A23D2959A7}"/>
                </a:ext>
              </a:extLst>
            </p:cNvPr>
            <p:cNvSpPr/>
            <p:nvPr/>
          </p:nvSpPr>
          <p:spPr>
            <a:xfrm rot="5988273">
              <a:off x="7579838" y="4181898"/>
              <a:ext cx="374829" cy="413856"/>
            </a:xfrm>
            <a:prstGeom prst="triangle">
              <a:avLst>
                <a:gd name="adj" fmla="val 54386"/>
              </a:avLst>
            </a:prstGeom>
            <a:solidFill>
              <a:srgbClr val="FF99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9EAC21CB-EE0A-4D46-BF27-AAB3009F8FAE}"/>
                </a:ext>
              </a:extLst>
            </p:cNvPr>
            <p:cNvSpPr/>
            <p:nvPr/>
          </p:nvSpPr>
          <p:spPr>
            <a:xfrm rot="5400000" flipV="1">
              <a:off x="7968099" y="4241542"/>
              <a:ext cx="415242" cy="407824"/>
            </a:xfrm>
            <a:prstGeom prst="triangle">
              <a:avLst>
                <a:gd name="adj" fmla="val 42029"/>
              </a:avLst>
            </a:prstGeom>
            <a:solidFill>
              <a:srgbClr val="FF99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E80DC63-9B99-45E8-BBC2-43AD2A18FC40}"/>
                </a:ext>
              </a:extLst>
            </p:cNvPr>
            <p:cNvSpPr/>
            <p:nvPr/>
          </p:nvSpPr>
          <p:spPr>
            <a:xfrm>
              <a:off x="7845466" y="4336597"/>
              <a:ext cx="252683" cy="217714"/>
            </a:xfrm>
            <a:prstGeom prst="ellipse">
              <a:avLst/>
            </a:prstGeom>
            <a:solidFill>
              <a:srgbClr val="FF99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8A71A7BD-0566-4A6D-B060-4742DF8FD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112CF527-1D12-469A-B4B7-57819E8ACE87}"/>
              </a:ext>
            </a:extLst>
          </p:cNvPr>
          <p:cNvSpPr/>
          <p:nvPr/>
        </p:nvSpPr>
        <p:spPr>
          <a:xfrm>
            <a:off x="6172201" y="233399"/>
            <a:ext cx="6019780" cy="6179850"/>
          </a:xfrm>
          <a:prstGeom prst="wedgeEllipseCallout">
            <a:avLst>
              <a:gd name="adj1" fmla="val 25919"/>
              <a:gd name="adj2" fmla="val 4746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Sum </a:t>
            </a:r>
            <a:r>
              <a:rPr lang="en-US" sz="4400" b="1" dirty="0" err="1">
                <a:solidFill>
                  <a:schemeClr val="tx1"/>
                </a:solidFill>
              </a:rPr>
              <a:t>ēricia</a:t>
            </a:r>
            <a:r>
              <a:rPr lang="en-US" sz="4400" b="1" dirty="0">
                <a:solidFill>
                  <a:schemeClr val="tx1"/>
                </a:solidFill>
              </a:rPr>
              <a:t> parva.  Nōmen mihi </a:t>
            </a:r>
            <a:r>
              <a:rPr lang="en-US" sz="4400" b="1" dirty="0" err="1">
                <a:solidFill>
                  <a:schemeClr val="tx1"/>
                </a:solidFill>
              </a:rPr>
              <a:t>Spīnōsa</a:t>
            </a:r>
            <a:r>
              <a:rPr lang="en-US" sz="4400" b="1" dirty="0">
                <a:solidFill>
                  <a:schemeClr val="tx1"/>
                </a:solidFill>
              </a:rPr>
              <a:t> est.  Sum </a:t>
            </a:r>
            <a:r>
              <a:rPr lang="en-US" sz="4400" b="1" dirty="0" err="1">
                <a:solidFill>
                  <a:schemeClr val="tx1"/>
                </a:solidFill>
              </a:rPr>
              <a:t>perterrita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tē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valdē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timēns</a:t>
            </a:r>
            <a:r>
              <a:rPr lang="en-US" sz="4400" b="1" dirty="0">
                <a:solidFill>
                  <a:schemeClr val="tx1"/>
                </a:solidFill>
              </a:rPr>
              <a:t>!  </a:t>
            </a:r>
            <a:r>
              <a:rPr lang="en-US" sz="4400" b="1" dirty="0" err="1">
                <a:solidFill>
                  <a:schemeClr val="tx1"/>
                </a:solidFill>
              </a:rPr>
              <a:t>Esne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tū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bēstia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fēra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sīcut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istī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lupī</a:t>
            </a:r>
            <a:r>
              <a:rPr lang="en-US" sz="4400" b="1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82964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Image result for majestic lion">
            <a:extLst>
              <a:ext uri="{FF2B5EF4-FFF2-40B4-BE49-F238E27FC236}">
                <a16:creationId xmlns:a16="http://schemas.microsoft.com/office/drawing/2014/main" id="{D13524DC-ACCC-4AB0-9BE8-81012CEE11D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4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10E5A78-8222-49D5-8E84-E040E13EEE1C}"/>
              </a:ext>
            </a:extLst>
          </p:cNvPr>
          <p:cNvGrpSpPr/>
          <p:nvPr/>
        </p:nvGrpSpPr>
        <p:grpSpPr>
          <a:xfrm>
            <a:off x="10391775" y="6062472"/>
            <a:ext cx="1484565" cy="794064"/>
            <a:chOff x="6526175" y="3197225"/>
            <a:chExt cx="5861087" cy="3295650"/>
          </a:xfrm>
        </p:grpSpPr>
        <p:pic>
          <p:nvPicPr>
            <p:cNvPr id="6" name="Picture 2" descr="Image result for hedgehog">
              <a:extLst>
                <a:ext uri="{FF2B5EF4-FFF2-40B4-BE49-F238E27FC236}">
                  <a16:creationId xmlns:a16="http://schemas.microsoft.com/office/drawing/2014/main" id="{F11728AD-3929-4AAF-B0C0-282FC9F1BB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6175" y="3197225"/>
              <a:ext cx="5861087" cy="3295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D49CACC3-566D-475C-A0E4-97A23D2959A7}"/>
                </a:ext>
              </a:extLst>
            </p:cNvPr>
            <p:cNvSpPr/>
            <p:nvPr/>
          </p:nvSpPr>
          <p:spPr>
            <a:xfrm rot="5988273">
              <a:off x="7579838" y="4181898"/>
              <a:ext cx="374829" cy="413856"/>
            </a:xfrm>
            <a:prstGeom prst="triangle">
              <a:avLst>
                <a:gd name="adj" fmla="val 54386"/>
              </a:avLst>
            </a:prstGeom>
            <a:solidFill>
              <a:srgbClr val="FF99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9EAC21CB-EE0A-4D46-BF27-AAB3009F8FAE}"/>
                </a:ext>
              </a:extLst>
            </p:cNvPr>
            <p:cNvSpPr/>
            <p:nvPr/>
          </p:nvSpPr>
          <p:spPr>
            <a:xfrm rot="5400000" flipV="1">
              <a:off x="7968099" y="4241542"/>
              <a:ext cx="415242" cy="407824"/>
            </a:xfrm>
            <a:prstGeom prst="triangle">
              <a:avLst>
                <a:gd name="adj" fmla="val 42029"/>
              </a:avLst>
            </a:prstGeom>
            <a:solidFill>
              <a:srgbClr val="FF99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E80DC63-9B99-45E8-BBC2-43AD2A18FC40}"/>
                </a:ext>
              </a:extLst>
            </p:cNvPr>
            <p:cNvSpPr/>
            <p:nvPr/>
          </p:nvSpPr>
          <p:spPr>
            <a:xfrm>
              <a:off x="7845466" y="4336597"/>
              <a:ext cx="252683" cy="217714"/>
            </a:xfrm>
            <a:prstGeom prst="ellipse">
              <a:avLst/>
            </a:prstGeom>
            <a:solidFill>
              <a:srgbClr val="FF99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8A71A7BD-0566-4A6D-B060-4742DF8FD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112CF527-1D12-469A-B4B7-57819E8ACE87}"/>
              </a:ext>
            </a:extLst>
          </p:cNvPr>
          <p:cNvSpPr/>
          <p:nvPr/>
        </p:nvSpPr>
        <p:spPr>
          <a:xfrm>
            <a:off x="6334125" y="133349"/>
            <a:ext cx="5686425" cy="6279899"/>
          </a:xfrm>
          <a:prstGeom prst="wedgeEllipseCallout">
            <a:avLst>
              <a:gd name="adj1" fmla="val -59610"/>
              <a:gd name="adj2" fmla="val 660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</a:rPr>
              <a:t>Nōn </a:t>
            </a:r>
            <a:r>
              <a:rPr lang="en-US" sz="5400" b="1" dirty="0" err="1">
                <a:solidFill>
                  <a:schemeClr val="tx1"/>
                </a:solidFill>
              </a:rPr>
              <a:t>fērus</a:t>
            </a:r>
            <a:r>
              <a:rPr lang="en-US" sz="5400" b="1" dirty="0">
                <a:solidFill>
                  <a:schemeClr val="tx1"/>
                </a:solidFill>
              </a:rPr>
              <a:t> sed </a:t>
            </a:r>
            <a:r>
              <a:rPr lang="en-US" sz="5400" b="1" dirty="0" err="1">
                <a:solidFill>
                  <a:schemeClr val="tx1"/>
                </a:solidFill>
              </a:rPr>
              <a:t>nōbilis</a:t>
            </a:r>
            <a:r>
              <a:rPr lang="en-US" sz="5400" b="1" dirty="0">
                <a:solidFill>
                  <a:schemeClr val="tx1"/>
                </a:solidFill>
              </a:rPr>
              <a:t> </a:t>
            </a:r>
            <a:r>
              <a:rPr lang="en-US" sz="5400" b="1" dirty="0" err="1">
                <a:solidFill>
                  <a:schemeClr val="tx1"/>
                </a:solidFill>
              </a:rPr>
              <a:t>regiusque</a:t>
            </a:r>
            <a:r>
              <a:rPr lang="en-US" sz="5400" b="1" dirty="0">
                <a:solidFill>
                  <a:schemeClr val="tx1"/>
                </a:solidFill>
              </a:rPr>
              <a:t> sum.  </a:t>
            </a:r>
            <a:r>
              <a:rPr lang="en-US" sz="5400" b="1" dirty="0" err="1">
                <a:solidFill>
                  <a:schemeClr val="tx1"/>
                </a:solidFill>
              </a:rPr>
              <a:t>Clāmō</a:t>
            </a:r>
            <a:r>
              <a:rPr lang="en-US" sz="5400" b="1" dirty="0">
                <a:solidFill>
                  <a:schemeClr val="tx1"/>
                </a:solidFill>
              </a:rPr>
              <a:t> </a:t>
            </a:r>
            <a:r>
              <a:rPr lang="en-US" sz="5400" b="1" dirty="0" err="1">
                <a:solidFill>
                  <a:schemeClr val="tx1"/>
                </a:solidFill>
              </a:rPr>
              <a:t>quia</a:t>
            </a:r>
            <a:r>
              <a:rPr lang="en-US" sz="5400" b="1" dirty="0">
                <a:solidFill>
                  <a:schemeClr val="tx1"/>
                </a:solidFill>
              </a:rPr>
              <a:t> </a:t>
            </a:r>
            <a:r>
              <a:rPr lang="en-US" sz="5400" b="1" dirty="0" err="1">
                <a:solidFill>
                  <a:schemeClr val="tx1"/>
                </a:solidFill>
              </a:rPr>
              <a:t>pēs</a:t>
            </a:r>
            <a:r>
              <a:rPr lang="en-US" sz="5400" b="1" dirty="0">
                <a:solidFill>
                  <a:schemeClr val="tx1"/>
                </a:solidFill>
              </a:rPr>
              <a:t> mihi </a:t>
            </a:r>
            <a:r>
              <a:rPr lang="en-US" sz="5400" b="1" dirty="0" err="1">
                <a:solidFill>
                  <a:schemeClr val="tx1"/>
                </a:solidFill>
              </a:rPr>
              <a:t>maximē</a:t>
            </a:r>
            <a:r>
              <a:rPr lang="en-US" sz="5400" b="1" dirty="0">
                <a:solidFill>
                  <a:schemeClr val="tx1"/>
                </a:solidFill>
              </a:rPr>
              <a:t> </a:t>
            </a:r>
            <a:r>
              <a:rPr lang="en-US" sz="5400" b="1" dirty="0" err="1">
                <a:solidFill>
                  <a:schemeClr val="tx1"/>
                </a:solidFill>
              </a:rPr>
              <a:t>dolet</a:t>
            </a:r>
            <a:r>
              <a:rPr lang="en-US" sz="5400" b="1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2018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Image result for majestic lion">
            <a:extLst>
              <a:ext uri="{FF2B5EF4-FFF2-40B4-BE49-F238E27FC236}">
                <a16:creationId xmlns:a16="http://schemas.microsoft.com/office/drawing/2014/main" id="{D13524DC-ACCC-4AB0-9BE8-81012CEE11D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4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10E5A78-8222-49D5-8E84-E040E13EEE1C}"/>
              </a:ext>
            </a:extLst>
          </p:cNvPr>
          <p:cNvGrpSpPr/>
          <p:nvPr/>
        </p:nvGrpSpPr>
        <p:grpSpPr>
          <a:xfrm>
            <a:off x="10391775" y="6062472"/>
            <a:ext cx="1484565" cy="794064"/>
            <a:chOff x="6526175" y="3197225"/>
            <a:chExt cx="5861087" cy="3295650"/>
          </a:xfrm>
        </p:grpSpPr>
        <p:pic>
          <p:nvPicPr>
            <p:cNvPr id="6" name="Picture 2" descr="Image result for hedgehog">
              <a:extLst>
                <a:ext uri="{FF2B5EF4-FFF2-40B4-BE49-F238E27FC236}">
                  <a16:creationId xmlns:a16="http://schemas.microsoft.com/office/drawing/2014/main" id="{F11728AD-3929-4AAF-B0C0-282FC9F1BB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6175" y="3197225"/>
              <a:ext cx="5861087" cy="3295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D49CACC3-566D-475C-A0E4-97A23D2959A7}"/>
                </a:ext>
              </a:extLst>
            </p:cNvPr>
            <p:cNvSpPr/>
            <p:nvPr/>
          </p:nvSpPr>
          <p:spPr>
            <a:xfrm rot="5988273">
              <a:off x="7579838" y="4181898"/>
              <a:ext cx="374829" cy="413856"/>
            </a:xfrm>
            <a:prstGeom prst="triangle">
              <a:avLst>
                <a:gd name="adj" fmla="val 54386"/>
              </a:avLst>
            </a:prstGeom>
            <a:solidFill>
              <a:srgbClr val="FF99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9EAC21CB-EE0A-4D46-BF27-AAB3009F8FAE}"/>
                </a:ext>
              </a:extLst>
            </p:cNvPr>
            <p:cNvSpPr/>
            <p:nvPr/>
          </p:nvSpPr>
          <p:spPr>
            <a:xfrm rot="5400000" flipV="1">
              <a:off x="7968099" y="4241542"/>
              <a:ext cx="415242" cy="407824"/>
            </a:xfrm>
            <a:prstGeom prst="triangle">
              <a:avLst>
                <a:gd name="adj" fmla="val 42029"/>
              </a:avLst>
            </a:prstGeom>
            <a:solidFill>
              <a:srgbClr val="FF99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E80DC63-9B99-45E8-BBC2-43AD2A18FC40}"/>
                </a:ext>
              </a:extLst>
            </p:cNvPr>
            <p:cNvSpPr/>
            <p:nvPr/>
          </p:nvSpPr>
          <p:spPr>
            <a:xfrm>
              <a:off x="7845466" y="4336597"/>
              <a:ext cx="252683" cy="217714"/>
            </a:xfrm>
            <a:prstGeom prst="ellipse">
              <a:avLst/>
            </a:prstGeom>
            <a:solidFill>
              <a:srgbClr val="FF99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8A71A7BD-0566-4A6D-B060-4742DF8FD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112CF527-1D12-469A-B4B7-57819E8ACE87}"/>
              </a:ext>
            </a:extLst>
          </p:cNvPr>
          <p:cNvSpPr/>
          <p:nvPr/>
        </p:nvSpPr>
        <p:spPr>
          <a:xfrm>
            <a:off x="6229350" y="1"/>
            <a:ext cx="5286375" cy="5837898"/>
          </a:xfrm>
          <a:prstGeom prst="wedgeEllipseCallout">
            <a:avLst>
              <a:gd name="adj1" fmla="val 32497"/>
              <a:gd name="adj2" fmla="val 5825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chemeClr val="tx1"/>
                </a:solidFill>
              </a:rPr>
              <a:t>Intellegō</a:t>
            </a:r>
            <a:r>
              <a:rPr lang="en-US" sz="5400" b="1" dirty="0">
                <a:solidFill>
                  <a:schemeClr val="tx1"/>
                </a:solidFill>
              </a:rPr>
              <a:t>.  </a:t>
            </a:r>
            <a:r>
              <a:rPr lang="en-US" sz="5400" b="1" dirty="0" err="1">
                <a:solidFill>
                  <a:schemeClr val="tx1"/>
                </a:solidFill>
              </a:rPr>
              <a:t>Videō</a:t>
            </a:r>
            <a:r>
              <a:rPr lang="en-US" sz="5400" b="1" dirty="0">
                <a:solidFill>
                  <a:schemeClr val="tx1"/>
                </a:solidFill>
              </a:rPr>
              <a:t> in </a:t>
            </a:r>
            <a:r>
              <a:rPr lang="en-US" sz="5400" b="1" dirty="0" err="1">
                <a:solidFill>
                  <a:schemeClr val="tx1"/>
                </a:solidFill>
              </a:rPr>
              <a:t>pede</a:t>
            </a:r>
            <a:r>
              <a:rPr lang="en-US" sz="5400" b="1" dirty="0">
                <a:solidFill>
                  <a:schemeClr val="tx1"/>
                </a:solidFill>
              </a:rPr>
              <a:t> </a:t>
            </a:r>
            <a:r>
              <a:rPr lang="en-US" sz="5400" b="1" dirty="0" err="1">
                <a:solidFill>
                  <a:schemeClr val="tx1"/>
                </a:solidFill>
              </a:rPr>
              <a:t>tuō</a:t>
            </a:r>
            <a:r>
              <a:rPr lang="en-US" sz="5400" b="1" dirty="0">
                <a:solidFill>
                  <a:schemeClr val="tx1"/>
                </a:solidFill>
              </a:rPr>
              <a:t> </a:t>
            </a:r>
            <a:r>
              <a:rPr lang="en-US" sz="5400" b="1" dirty="0" err="1">
                <a:solidFill>
                  <a:schemeClr val="tx1"/>
                </a:solidFill>
              </a:rPr>
              <a:t>spīnam</a:t>
            </a:r>
            <a:r>
              <a:rPr lang="en-US" sz="5400" b="1" dirty="0">
                <a:solidFill>
                  <a:schemeClr val="tx1"/>
                </a:solidFill>
              </a:rPr>
              <a:t> </a:t>
            </a:r>
            <a:r>
              <a:rPr lang="en-US" sz="5400" b="1" dirty="0" err="1">
                <a:solidFill>
                  <a:schemeClr val="tx1"/>
                </a:solidFill>
              </a:rPr>
              <a:t>parvam</a:t>
            </a:r>
            <a:r>
              <a:rPr lang="en-US" sz="5400" b="1" dirty="0">
                <a:solidFill>
                  <a:schemeClr val="tx1"/>
                </a:solidFill>
              </a:rPr>
              <a:t> sed </a:t>
            </a:r>
            <a:r>
              <a:rPr lang="en-US" sz="5400" b="1" dirty="0" err="1">
                <a:solidFill>
                  <a:schemeClr val="tx1"/>
                </a:solidFill>
              </a:rPr>
              <a:t>acūtam</a:t>
            </a:r>
            <a:r>
              <a:rPr lang="en-US" sz="5400" b="1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74454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Image result for majestic lion">
            <a:extLst>
              <a:ext uri="{FF2B5EF4-FFF2-40B4-BE49-F238E27FC236}">
                <a16:creationId xmlns:a16="http://schemas.microsoft.com/office/drawing/2014/main" id="{D13524DC-ACCC-4AB0-9BE8-81012CEE11D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4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10E5A78-8222-49D5-8E84-E040E13EEE1C}"/>
              </a:ext>
            </a:extLst>
          </p:cNvPr>
          <p:cNvGrpSpPr/>
          <p:nvPr/>
        </p:nvGrpSpPr>
        <p:grpSpPr>
          <a:xfrm>
            <a:off x="10391775" y="6062472"/>
            <a:ext cx="1484565" cy="794064"/>
            <a:chOff x="6526175" y="3197225"/>
            <a:chExt cx="5861087" cy="3295650"/>
          </a:xfrm>
        </p:grpSpPr>
        <p:pic>
          <p:nvPicPr>
            <p:cNvPr id="6" name="Picture 2" descr="Image result for hedgehog">
              <a:extLst>
                <a:ext uri="{FF2B5EF4-FFF2-40B4-BE49-F238E27FC236}">
                  <a16:creationId xmlns:a16="http://schemas.microsoft.com/office/drawing/2014/main" id="{F11728AD-3929-4AAF-B0C0-282FC9F1BB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6175" y="3197225"/>
              <a:ext cx="5861087" cy="3295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D49CACC3-566D-475C-A0E4-97A23D2959A7}"/>
                </a:ext>
              </a:extLst>
            </p:cNvPr>
            <p:cNvSpPr/>
            <p:nvPr/>
          </p:nvSpPr>
          <p:spPr>
            <a:xfrm rot="5988273">
              <a:off x="7579838" y="4181898"/>
              <a:ext cx="374829" cy="413856"/>
            </a:xfrm>
            <a:prstGeom prst="triangle">
              <a:avLst>
                <a:gd name="adj" fmla="val 54386"/>
              </a:avLst>
            </a:prstGeom>
            <a:solidFill>
              <a:srgbClr val="FF99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9EAC21CB-EE0A-4D46-BF27-AAB3009F8FAE}"/>
                </a:ext>
              </a:extLst>
            </p:cNvPr>
            <p:cNvSpPr/>
            <p:nvPr/>
          </p:nvSpPr>
          <p:spPr>
            <a:xfrm rot="5400000" flipV="1">
              <a:off x="7968099" y="4241542"/>
              <a:ext cx="415242" cy="407824"/>
            </a:xfrm>
            <a:prstGeom prst="triangle">
              <a:avLst>
                <a:gd name="adj" fmla="val 42029"/>
              </a:avLst>
            </a:prstGeom>
            <a:solidFill>
              <a:srgbClr val="FF99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E80DC63-9B99-45E8-BBC2-43AD2A18FC40}"/>
                </a:ext>
              </a:extLst>
            </p:cNvPr>
            <p:cNvSpPr/>
            <p:nvPr/>
          </p:nvSpPr>
          <p:spPr>
            <a:xfrm>
              <a:off x="7845466" y="4336597"/>
              <a:ext cx="252683" cy="217714"/>
            </a:xfrm>
            <a:prstGeom prst="ellipse">
              <a:avLst/>
            </a:prstGeom>
            <a:solidFill>
              <a:srgbClr val="FF99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8A71A7BD-0566-4A6D-B060-4742DF8FD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112CF527-1D12-469A-B4B7-57819E8ACE87}"/>
              </a:ext>
            </a:extLst>
          </p:cNvPr>
          <p:cNvSpPr/>
          <p:nvPr/>
        </p:nvSpPr>
        <p:spPr>
          <a:xfrm>
            <a:off x="6334125" y="133349"/>
            <a:ext cx="5686425" cy="6279899"/>
          </a:xfrm>
          <a:prstGeom prst="wedgeEllipseCallout">
            <a:avLst>
              <a:gd name="adj1" fmla="val -59610"/>
              <a:gd name="adj2" fmla="val 660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solidFill>
                  <a:schemeClr val="tx1"/>
                </a:solidFill>
              </a:rPr>
              <a:t>Potesne</a:t>
            </a:r>
            <a:r>
              <a:rPr lang="en-US" sz="6600" b="1" dirty="0">
                <a:solidFill>
                  <a:schemeClr val="tx1"/>
                </a:solidFill>
              </a:rPr>
              <a:t> </a:t>
            </a:r>
            <a:r>
              <a:rPr lang="en-US" sz="6600" b="1" dirty="0" err="1">
                <a:solidFill>
                  <a:schemeClr val="tx1"/>
                </a:solidFill>
              </a:rPr>
              <a:t>tū</a:t>
            </a:r>
            <a:r>
              <a:rPr lang="en-US" sz="6600" b="1" dirty="0">
                <a:solidFill>
                  <a:schemeClr val="tx1"/>
                </a:solidFill>
              </a:rPr>
              <a:t> </a:t>
            </a:r>
            <a:r>
              <a:rPr lang="en-US" sz="6600" b="1" dirty="0" err="1">
                <a:solidFill>
                  <a:schemeClr val="tx1"/>
                </a:solidFill>
              </a:rPr>
              <a:t>spīnam</a:t>
            </a:r>
            <a:r>
              <a:rPr lang="en-US" sz="6600" b="1" dirty="0">
                <a:solidFill>
                  <a:schemeClr val="tx1"/>
                </a:solidFill>
              </a:rPr>
              <a:t> tam </a:t>
            </a:r>
            <a:r>
              <a:rPr lang="en-US" sz="6600" b="1" dirty="0" err="1">
                <a:solidFill>
                  <a:schemeClr val="tx1"/>
                </a:solidFill>
              </a:rPr>
              <a:t>parvam</a:t>
            </a:r>
            <a:r>
              <a:rPr lang="en-US" sz="6600" b="1" dirty="0">
                <a:solidFill>
                  <a:schemeClr val="tx1"/>
                </a:solidFill>
              </a:rPr>
              <a:t> </a:t>
            </a:r>
            <a:r>
              <a:rPr lang="en-US" sz="6600" b="1" dirty="0" err="1">
                <a:solidFill>
                  <a:schemeClr val="tx1"/>
                </a:solidFill>
              </a:rPr>
              <a:t>vidēre</a:t>
            </a:r>
            <a:r>
              <a:rPr lang="en-US" sz="6600" b="1" dirty="0">
                <a:solidFill>
                  <a:schemeClr val="tx1"/>
                </a:solidFill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058555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Image result for majestic lion">
            <a:extLst>
              <a:ext uri="{FF2B5EF4-FFF2-40B4-BE49-F238E27FC236}">
                <a16:creationId xmlns:a16="http://schemas.microsoft.com/office/drawing/2014/main" id="{D13524DC-ACCC-4AB0-9BE8-81012CEE11D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4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10E5A78-8222-49D5-8E84-E040E13EEE1C}"/>
              </a:ext>
            </a:extLst>
          </p:cNvPr>
          <p:cNvGrpSpPr/>
          <p:nvPr/>
        </p:nvGrpSpPr>
        <p:grpSpPr>
          <a:xfrm>
            <a:off x="10391775" y="6062472"/>
            <a:ext cx="1484565" cy="794064"/>
            <a:chOff x="6526175" y="3197225"/>
            <a:chExt cx="5861087" cy="3295650"/>
          </a:xfrm>
        </p:grpSpPr>
        <p:pic>
          <p:nvPicPr>
            <p:cNvPr id="6" name="Picture 2" descr="Image result for hedgehog">
              <a:extLst>
                <a:ext uri="{FF2B5EF4-FFF2-40B4-BE49-F238E27FC236}">
                  <a16:creationId xmlns:a16="http://schemas.microsoft.com/office/drawing/2014/main" id="{F11728AD-3929-4AAF-B0C0-282FC9F1BB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6175" y="3197225"/>
              <a:ext cx="5861087" cy="3295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D49CACC3-566D-475C-A0E4-97A23D2959A7}"/>
                </a:ext>
              </a:extLst>
            </p:cNvPr>
            <p:cNvSpPr/>
            <p:nvPr/>
          </p:nvSpPr>
          <p:spPr>
            <a:xfrm rot="5988273">
              <a:off x="7579838" y="4181898"/>
              <a:ext cx="374829" cy="413856"/>
            </a:xfrm>
            <a:prstGeom prst="triangle">
              <a:avLst>
                <a:gd name="adj" fmla="val 54386"/>
              </a:avLst>
            </a:prstGeom>
            <a:solidFill>
              <a:srgbClr val="FF99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9EAC21CB-EE0A-4D46-BF27-AAB3009F8FAE}"/>
                </a:ext>
              </a:extLst>
            </p:cNvPr>
            <p:cNvSpPr/>
            <p:nvPr/>
          </p:nvSpPr>
          <p:spPr>
            <a:xfrm rot="5400000" flipV="1">
              <a:off x="7968099" y="4241542"/>
              <a:ext cx="415242" cy="407824"/>
            </a:xfrm>
            <a:prstGeom prst="triangle">
              <a:avLst>
                <a:gd name="adj" fmla="val 42029"/>
              </a:avLst>
            </a:prstGeom>
            <a:solidFill>
              <a:srgbClr val="FF99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E80DC63-9B99-45E8-BBC2-43AD2A18FC40}"/>
                </a:ext>
              </a:extLst>
            </p:cNvPr>
            <p:cNvSpPr/>
            <p:nvPr/>
          </p:nvSpPr>
          <p:spPr>
            <a:xfrm>
              <a:off x="7845466" y="4336597"/>
              <a:ext cx="252683" cy="217714"/>
            </a:xfrm>
            <a:prstGeom prst="ellipse">
              <a:avLst/>
            </a:prstGeom>
            <a:solidFill>
              <a:srgbClr val="FF99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8A71A7BD-0566-4A6D-B060-4742DF8FD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112CF527-1D12-469A-B4B7-57819E8ACE87}"/>
              </a:ext>
            </a:extLst>
          </p:cNvPr>
          <p:cNvSpPr/>
          <p:nvPr/>
        </p:nvSpPr>
        <p:spPr>
          <a:xfrm>
            <a:off x="6229350" y="1"/>
            <a:ext cx="5646990" cy="5837898"/>
          </a:xfrm>
          <a:prstGeom prst="wedgeEllipseCallout">
            <a:avLst>
              <a:gd name="adj1" fmla="val 26762"/>
              <a:gd name="adj2" fmla="val 5597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tx1"/>
                </a:solidFill>
              </a:rPr>
              <a:t>Ita</a:t>
            </a:r>
            <a:r>
              <a:rPr lang="en-US" sz="4800" b="1" dirty="0">
                <a:solidFill>
                  <a:schemeClr val="tx1"/>
                </a:solidFill>
              </a:rPr>
              <a:t> </a:t>
            </a:r>
            <a:r>
              <a:rPr lang="en-US" sz="4800" b="1" dirty="0" err="1">
                <a:solidFill>
                  <a:schemeClr val="tx1"/>
                </a:solidFill>
              </a:rPr>
              <a:t>vērō</a:t>
            </a:r>
            <a:r>
              <a:rPr lang="en-US" sz="4800" b="1" dirty="0">
                <a:solidFill>
                  <a:schemeClr val="tx1"/>
                </a:solidFill>
              </a:rPr>
              <a:t>! Sum </a:t>
            </a:r>
            <a:r>
              <a:rPr lang="en-US" sz="4800" b="1" dirty="0" err="1">
                <a:solidFill>
                  <a:schemeClr val="tx1"/>
                </a:solidFill>
              </a:rPr>
              <a:t>Spīnōsa</a:t>
            </a:r>
            <a:r>
              <a:rPr lang="en-US" sz="4800" b="1" dirty="0">
                <a:solidFill>
                  <a:schemeClr val="tx1"/>
                </a:solidFill>
              </a:rPr>
              <a:t>! </a:t>
            </a:r>
            <a:r>
              <a:rPr lang="en-US" sz="4800" b="1" dirty="0" err="1">
                <a:solidFill>
                  <a:schemeClr val="tx1"/>
                </a:solidFill>
              </a:rPr>
              <a:t>Vidēns</a:t>
            </a:r>
            <a:r>
              <a:rPr lang="en-US" sz="4800" b="1" dirty="0">
                <a:solidFill>
                  <a:schemeClr val="tx1"/>
                </a:solidFill>
              </a:rPr>
              <a:t> omnia </a:t>
            </a:r>
            <a:r>
              <a:rPr lang="en-US" sz="4800" b="1" dirty="0" err="1">
                <a:solidFill>
                  <a:schemeClr val="tx1"/>
                </a:solidFill>
              </a:rPr>
              <a:t>dē</a:t>
            </a:r>
            <a:r>
              <a:rPr lang="en-US" sz="4800" b="1" dirty="0">
                <a:solidFill>
                  <a:schemeClr val="tx1"/>
                </a:solidFill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</a:rPr>
              <a:t>spīnīs</a:t>
            </a:r>
            <a:r>
              <a:rPr lang="en-US" sz="4800" b="1" dirty="0" smtClean="0">
                <a:solidFill>
                  <a:schemeClr val="tx1"/>
                </a:solidFill>
              </a:rPr>
              <a:t> </a:t>
            </a:r>
            <a:r>
              <a:rPr lang="en-US" sz="4800" b="1" dirty="0" err="1">
                <a:solidFill>
                  <a:schemeClr val="tx1"/>
                </a:solidFill>
              </a:rPr>
              <a:t>sciō</a:t>
            </a:r>
            <a:r>
              <a:rPr lang="en-US" sz="4800" b="1" dirty="0">
                <a:solidFill>
                  <a:schemeClr val="tx1"/>
                </a:solidFill>
              </a:rPr>
              <a:t> omnia!</a:t>
            </a:r>
          </a:p>
        </p:txBody>
      </p:sp>
    </p:spTree>
    <p:extLst>
      <p:ext uri="{BB962C8B-B14F-4D97-AF65-F5344CB8AC3E}">
        <p14:creationId xmlns:p14="http://schemas.microsoft.com/office/powerpoint/2010/main" val="1312852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4C3BE4-40C9-4B60-A8D6-9CB19C962E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Image result for thorn in lions paw">
            <a:extLst>
              <a:ext uri="{FF2B5EF4-FFF2-40B4-BE49-F238E27FC236}">
                <a16:creationId xmlns:a16="http://schemas.microsoft.com/office/drawing/2014/main" id="{28759C9F-CEF8-46D5-AC60-B8595B02E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25" y="-3079"/>
            <a:ext cx="9201150" cy="6847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300" name="Title 1">
            <a:extLst>
              <a:ext uri="{FF2B5EF4-FFF2-40B4-BE49-F238E27FC236}">
                <a16:creationId xmlns:a16="http://schemas.microsoft.com/office/drawing/2014/main" id="{12F5E8FF-06FB-4968-AD52-E3BD3EAA7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096750" cy="1733550"/>
          </a:xfrm>
          <a:solidFill>
            <a:srgbClr val="000000">
              <a:alpha val="7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400" b="1" dirty="0" err="1">
                <a:ln>
                  <a:solidFill>
                    <a:schemeClr val="bg1"/>
                  </a:solidFill>
                </a:ln>
                <a:solidFill>
                  <a:srgbClr val="FFFFFF"/>
                </a:solidFill>
              </a:rPr>
              <a:t>Spīnōsa</a:t>
            </a:r>
            <a:r>
              <a:rPr lang="en-US" sz="5400" b="1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</a:rPr>
              <a:t> </a:t>
            </a:r>
            <a:r>
              <a:rPr lang="en-US" sz="5400" b="1" dirty="0" err="1">
                <a:ln>
                  <a:solidFill>
                    <a:schemeClr val="bg1"/>
                  </a:solidFill>
                </a:ln>
                <a:solidFill>
                  <a:srgbClr val="FFFFFF"/>
                </a:solidFill>
              </a:rPr>
              <a:t>spīnam</a:t>
            </a:r>
            <a:r>
              <a:rPr lang="en-US" sz="5400" b="1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</a:rPr>
              <a:t> ē </a:t>
            </a:r>
            <a:r>
              <a:rPr lang="en-US" sz="5400" b="1" dirty="0" err="1">
                <a:ln>
                  <a:solidFill>
                    <a:schemeClr val="bg1"/>
                  </a:solidFill>
                </a:ln>
                <a:solidFill>
                  <a:srgbClr val="FFFFFF"/>
                </a:solidFill>
              </a:rPr>
              <a:t>pede</a:t>
            </a:r>
            <a:r>
              <a:rPr lang="en-US" sz="5400" b="1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</a:rPr>
              <a:t> </a:t>
            </a:r>
            <a:r>
              <a:rPr lang="en-US" sz="5400" b="1" dirty="0" err="1">
                <a:ln>
                  <a:solidFill>
                    <a:schemeClr val="bg1"/>
                  </a:solidFill>
                </a:ln>
                <a:solidFill>
                  <a:srgbClr val="FFFFFF"/>
                </a:solidFill>
              </a:rPr>
              <a:t>leōnis</a:t>
            </a:r>
            <a:r>
              <a:rPr lang="en-US" sz="5400" b="1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</a:rPr>
              <a:t> </a:t>
            </a:r>
            <a:r>
              <a:rPr lang="en-US" sz="5400" b="1" dirty="0" err="1">
                <a:ln>
                  <a:solidFill>
                    <a:schemeClr val="bg1"/>
                  </a:solidFill>
                </a:ln>
                <a:solidFill>
                  <a:srgbClr val="FFFFFF"/>
                </a:solidFill>
              </a:rPr>
              <a:t>extrahēns</a:t>
            </a:r>
            <a:endParaRPr lang="en-US" sz="5400" b="1" dirty="0">
              <a:ln>
                <a:solidFill>
                  <a:schemeClr val="bg1"/>
                </a:solidFill>
              </a:ln>
              <a:solidFill>
                <a:srgbClr val="FFFFFF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578B274-44DF-4F6E-AF4C-4FDB009C7276}"/>
              </a:ext>
            </a:extLst>
          </p:cNvPr>
          <p:cNvGrpSpPr/>
          <p:nvPr/>
        </p:nvGrpSpPr>
        <p:grpSpPr>
          <a:xfrm rot="4298282">
            <a:off x="4559949" y="4391911"/>
            <a:ext cx="819307" cy="451664"/>
            <a:chOff x="4588525" y="3010786"/>
            <a:chExt cx="819307" cy="451664"/>
          </a:xfrm>
        </p:grpSpPr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AAAE3BEA-8379-4845-9722-0903B2B01666}"/>
                </a:ext>
              </a:extLst>
            </p:cNvPr>
            <p:cNvSpPr/>
            <p:nvPr/>
          </p:nvSpPr>
          <p:spPr>
            <a:xfrm rot="5988273">
              <a:off x="4608038" y="2991273"/>
              <a:ext cx="374829" cy="413856"/>
            </a:xfrm>
            <a:prstGeom prst="triangle">
              <a:avLst>
                <a:gd name="adj" fmla="val 54386"/>
              </a:avLst>
            </a:prstGeom>
            <a:solidFill>
              <a:srgbClr val="FF99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5EE6FEB6-A6D9-49E6-A779-5A7FC45021B7}"/>
                </a:ext>
              </a:extLst>
            </p:cNvPr>
            <p:cNvSpPr/>
            <p:nvPr/>
          </p:nvSpPr>
          <p:spPr>
            <a:xfrm rot="5400000" flipV="1">
              <a:off x="4996299" y="3050917"/>
              <a:ext cx="415242" cy="407824"/>
            </a:xfrm>
            <a:prstGeom prst="triangle">
              <a:avLst>
                <a:gd name="adj" fmla="val 42029"/>
              </a:avLst>
            </a:prstGeom>
            <a:solidFill>
              <a:srgbClr val="FF99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CF9E42ED-2F75-422A-97B2-DCA840E1EDA2}"/>
                </a:ext>
              </a:extLst>
            </p:cNvPr>
            <p:cNvSpPr/>
            <p:nvPr/>
          </p:nvSpPr>
          <p:spPr>
            <a:xfrm>
              <a:off x="4873666" y="3145972"/>
              <a:ext cx="252683" cy="217714"/>
            </a:xfrm>
            <a:prstGeom prst="ellipse">
              <a:avLst/>
            </a:prstGeom>
            <a:solidFill>
              <a:srgbClr val="FF99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239580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Image result for majestic lion">
            <a:extLst>
              <a:ext uri="{FF2B5EF4-FFF2-40B4-BE49-F238E27FC236}">
                <a16:creationId xmlns:a16="http://schemas.microsoft.com/office/drawing/2014/main" id="{D13524DC-ACCC-4AB0-9BE8-81012CEE11D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4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10E5A78-8222-49D5-8E84-E040E13EEE1C}"/>
              </a:ext>
            </a:extLst>
          </p:cNvPr>
          <p:cNvGrpSpPr/>
          <p:nvPr/>
        </p:nvGrpSpPr>
        <p:grpSpPr>
          <a:xfrm>
            <a:off x="10391775" y="6062472"/>
            <a:ext cx="1484565" cy="794064"/>
            <a:chOff x="6526175" y="3197225"/>
            <a:chExt cx="5861087" cy="3295650"/>
          </a:xfrm>
        </p:grpSpPr>
        <p:pic>
          <p:nvPicPr>
            <p:cNvPr id="6" name="Picture 2" descr="Image result for hedgehog">
              <a:extLst>
                <a:ext uri="{FF2B5EF4-FFF2-40B4-BE49-F238E27FC236}">
                  <a16:creationId xmlns:a16="http://schemas.microsoft.com/office/drawing/2014/main" id="{F11728AD-3929-4AAF-B0C0-282FC9F1BB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6175" y="3197225"/>
              <a:ext cx="5861087" cy="3295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D49CACC3-566D-475C-A0E4-97A23D2959A7}"/>
                </a:ext>
              </a:extLst>
            </p:cNvPr>
            <p:cNvSpPr/>
            <p:nvPr/>
          </p:nvSpPr>
          <p:spPr>
            <a:xfrm rot="5988273">
              <a:off x="7579838" y="4181898"/>
              <a:ext cx="374829" cy="413856"/>
            </a:xfrm>
            <a:prstGeom prst="triangle">
              <a:avLst>
                <a:gd name="adj" fmla="val 54386"/>
              </a:avLst>
            </a:prstGeom>
            <a:solidFill>
              <a:srgbClr val="FF99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9EAC21CB-EE0A-4D46-BF27-AAB3009F8FAE}"/>
                </a:ext>
              </a:extLst>
            </p:cNvPr>
            <p:cNvSpPr/>
            <p:nvPr/>
          </p:nvSpPr>
          <p:spPr>
            <a:xfrm rot="5400000" flipV="1">
              <a:off x="7968099" y="4241542"/>
              <a:ext cx="415242" cy="407824"/>
            </a:xfrm>
            <a:prstGeom prst="triangle">
              <a:avLst>
                <a:gd name="adj" fmla="val 42029"/>
              </a:avLst>
            </a:prstGeom>
            <a:solidFill>
              <a:srgbClr val="FF99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E80DC63-9B99-45E8-BBC2-43AD2A18FC40}"/>
                </a:ext>
              </a:extLst>
            </p:cNvPr>
            <p:cNvSpPr/>
            <p:nvPr/>
          </p:nvSpPr>
          <p:spPr>
            <a:xfrm>
              <a:off x="7845466" y="4336597"/>
              <a:ext cx="252683" cy="217714"/>
            </a:xfrm>
            <a:prstGeom prst="ellipse">
              <a:avLst/>
            </a:prstGeom>
            <a:solidFill>
              <a:srgbClr val="FF99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8A71A7BD-0566-4A6D-B060-4742DF8FD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" y="114301"/>
            <a:ext cx="12011025" cy="1576388"/>
          </a:xfrm>
        </p:spPr>
        <p:txBody>
          <a:bodyPr>
            <a:normAutofit fontScale="90000"/>
          </a:bodyPr>
          <a:lstStyle/>
          <a:p>
            <a:r>
              <a:rPr lang="en-US" sz="66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Leō</a:t>
            </a:r>
            <a:r>
              <a:rPr lang="en-US" sz="6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en-US" sz="66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Spīnōsae</a:t>
            </a:r>
            <a:r>
              <a:rPr lang="en-US" sz="6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en-US" sz="66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spīnam</a:t>
            </a:r>
            <a:r>
              <a:rPr lang="en-US" sz="6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en-US" sz="66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extrahentī</a:t>
            </a:r>
            <a:r>
              <a:rPr lang="en-US" sz="6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en-US" sz="66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grātiās</a:t>
            </a:r>
            <a:r>
              <a:rPr lang="en-US" sz="6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en-US" sz="66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agit</a:t>
            </a:r>
            <a:r>
              <a:rPr lang="en-US" sz="6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et </a:t>
            </a:r>
            <a:r>
              <a:rPr lang="en-US" sz="66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eī</a:t>
            </a:r>
            <a:r>
              <a:rPr lang="en-US" sz="6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dicit:</a:t>
            </a:r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112CF527-1D12-469A-B4B7-57819E8ACE87}"/>
              </a:ext>
            </a:extLst>
          </p:cNvPr>
          <p:cNvSpPr/>
          <p:nvPr/>
        </p:nvSpPr>
        <p:spPr>
          <a:xfrm>
            <a:off x="6334125" y="1438275"/>
            <a:ext cx="5686425" cy="3629025"/>
          </a:xfrm>
          <a:prstGeom prst="wedgeEllipseCallout">
            <a:avLst>
              <a:gd name="adj1" fmla="val -59610"/>
              <a:gd name="adj2" fmla="val 660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</a:rPr>
              <a:t>Nunc </a:t>
            </a:r>
            <a:r>
              <a:rPr lang="en-US" sz="6600" b="1" dirty="0" err="1">
                <a:solidFill>
                  <a:schemeClr val="tx1"/>
                </a:solidFill>
              </a:rPr>
              <a:t>amīcī</a:t>
            </a:r>
            <a:r>
              <a:rPr lang="en-US" sz="6600" b="1" dirty="0">
                <a:solidFill>
                  <a:schemeClr val="tx1"/>
                </a:solidFill>
              </a:rPr>
              <a:t> </a:t>
            </a:r>
            <a:r>
              <a:rPr lang="en-US" sz="6600" b="1" dirty="0" err="1">
                <a:solidFill>
                  <a:schemeClr val="tx1"/>
                </a:solidFill>
              </a:rPr>
              <a:t>sumus</a:t>
            </a:r>
            <a:r>
              <a:rPr lang="en-US" sz="6600" b="1" dirty="0">
                <a:solidFill>
                  <a:schemeClr val="tx1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2034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Image result for majestic lion">
            <a:extLst>
              <a:ext uri="{FF2B5EF4-FFF2-40B4-BE49-F238E27FC236}">
                <a16:creationId xmlns:a16="http://schemas.microsoft.com/office/drawing/2014/main" id="{D13524DC-ACCC-4AB0-9BE8-81012CEE11D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4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10E5A78-8222-49D5-8E84-E040E13EEE1C}"/>
              </a:ext>
            </a:extLst>
          </p:cNvPr>
          <p:cNvGrpSpPr/>
          <p:nvPr/>
        </p:nvGrpSpPr>
        <p:grpSpPr>
          <a:xfrm>
            <a:off x="10391775" y="6062472"/>
            <a:ext cx="1484565" cy="794064"/>
            <a:chOff x="6526175" y="3197225"/>
            <a:chExt cx="5861087" cy="3295650"/>
          </a:xfrm>
        </p:grpSpPr>
        <p:pic>
          <p:nvPicPr>
            <p:cNvPr id="6" name="Picture 2" descr="Image result for hedgehog">
              <a:extLst>
                <a:ext uri="{FF2B5EF4-FFF2-40B4-BE49-F238E27FC236}">
                  <a16:creationId xmlns:a16="http://schemas.microsoft.com/office/drawing/2014/main" id="{F11728AD-3929-4AAF-B0C0-282FC9F1BB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6175" y="3197225"/>
              <a:ext cx="5861087" cy="3295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D49CACC3-566D-475C-A0E4-97A23D2959A7}"/>
                </a:ext>
              </a:extLst>
            </p:cNvPr>
            <p:cNvSpPr/>
            <p:nvPr/>
          </p:nvSpPr>
          <p:spPr>
            <a:xfrm rot="5988273">
              <a:off x="7579838" y="4181898"/>
              <a:ext cx="374829" cy="413856"/>
            </a:xfrm>
            <a:prstGeom prst="triangle">
              <a:avLst>
                <a:gd name="adj" fmla="val 54386"/>
              </a:avLst>
            </a:prstGeom>
            <a:solidFill>
              <a:srgbClr val="FF99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9EAC21CB-EE0A-4D46-BF27-AAB3009F8FAE}"/>
                </a:ext>
              </a:extLst>
            </p:cNvPr>
            <p:cNvSpPr/>
            <p:nvPr/>
          </p:nvSpPr>
          <p:spPr>
            <a:xfrm rot="5400000" flipV="1">
              <a:off x="7968099" y="4241542"/>
              <a:ext cx="415242" cy="407824"/>
            </a:xfrm>
            <a:prstGeom prst="triangle">
              <a:avLst>
                <a:gd name="adj" fmla="val 42029"/>
              </a:avLst>
            </a:prstGeom>
            <a:solidFill>
              <a:srgbClr val="FF99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E80DC63-9B99-45E8-BBC2-43AD2A18FC40}"/>
                </a:ext>
              </a:extLst>
            </p:cNvPr>
            <p:cNvSpPr/>
            <p:nvPr/>
          </p:nvSpPr>
          <p:spPr>
            <a:xfrm>
              <a:off x="7845466" y="4336597"/>
              <a:ext cx="252683" cy="217714"/>
            </a:xfrm>
            <a:prstGeom prst="ellipse">
              <a:avLst/>
            </a:prstGeom>
            <a:solidFill>
              <a:srgbClr val="FF99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8A71A7BD-0566-4A6D-B060-4742DF8FD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112CF527-1D12-469A-B4B7-57819E8ACE87}"/>
              </a:ext>
            </a:extLst>
          </p:cNvPr>
          <p:cNvSpPr/>
          <p:nvPr/>
        </p:nvSpPr>
        <p:spPr>
          <a:xfrm>
            <a:off x="6096000" y="866775"/>
            <a:ext cx="5780340" cy="4971124"/>
          </a:xfrm>
          <a:prstGeom prst="wedgeEllipseCallout">
            <a:avLst>
              <a:gd name="adj1" fmla="val 26762"/>
              <a:gd name="adj2" fmla="val 5597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chemeClr val="tx1"/>
                </a:solidFill>
              </a:rPr>
              <a:t>Possuntne</a:t>
            </a:r>
            <a:r>
              <a:rPr lang="en-US" sz="5400" b="1" dirty="0">
                <a:solidFill>
                  <a:schemeClr val="tx1"/>
                </a:solidFill>
              </a:rPr>
              <a:t> </a:t>
            </a:r>
            <a:r>
              <a:rPr lang="en-US" sz="5400" b="1" dirty="0" err="1">
                <a:solidFill>
                  <a:schemeClr val="tx1"/>
                </a:solidFill>
              </a:rPr>
              <a:t>leō</a:t>
            </a:r>
            <a:r>
              <a:rPr lang="en-US" sz="5400" b="1" dirty="0">
                <a:solidFill>
                  <a:schemeClr val="tx1"/>
                </a:solidFill>
              </a:rPr>
              <a:t> magnus et </a:t>
            </a:r>
            <a:r>
              <a:rPr lang="en-US" sz="5400" b="1" dirty="0" err="1">
                <a:solidFill>
                  <a:schemeClr val="tx1"/>
                </a:solidFill>
              </a:rPr>
              <a:t>ēricia</a:t>
            </a:r>
            <a:r>
              <a:rPr lang="en-US" sz="5400" b="1" dirty="0">
                <a:solidFill>
                  <a:schemeClr val="tx1"/>
                </a:solidFill>
              </a:rPr>
              <a:t> parva </a:t>
            </a:r>
            <a:r>
              <a:rPr lang="en-US" sz="5400" b="1" dirty="0" err="1">
                <a:solidFill>
                  <a:schemeClr val="tx1"/>
                </a:solidFill>
              </a:rPr>
              <a:t>amīcī</a:t>
            </a:r>
            <a:r>
              <a:rPr lang="en-US" sz="5400" b="1" dirty="0">
                <a:solidFill>
                  <a:schemeClr val="tx1"/>
                </a:solidFill>
              </a:rPr>
              <a:t> </a:t>
            </a:r>
            <a:r>
              <a:rPr lang="en-US" sz="5400" b="1" dirty="0" err="1">
                <a:solidFill>
                  <a:schemeClr val="tx1"/>
                </a:solidFill>
              </a:rPr>
              <a:t>esse</a:t>
            </a:r>
            <a:r>
              <a:rPr lang="en-US" sz="5400" b="1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51777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Image result for majestic lion">
            <a:extLst>
              <a:ext uri="{FF2B5EF4-FFF2-40B4-BE49-F238E27FC236}">
                <a16:creationId xmlns:a16="http://schemas.microsoft.com/office/drawing/2014/main" id="{D13524DC-ACCC-4AB0-9BE8-81012CEE11D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4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10E5A78-8222-49D5-8E84-E040E13EEE1C}"/>
              </a:ext>
            </a:extLst>
          </p:cNvPr>
          <p:cNvGrpSpPr/>
          <p:nvPr/>
        </p:nvGrpSpPr>
        <p:grpSpPr>
          <a:xfrm>
            <a:off x="10391775" y="6062472"/>
            <a:ext cx="1484565" cy="794064"/>
            <a:chOff x="6526175" y="3197225"/>
            <a:chExt cx="5861087" cy="3295650"/>
          </a:xfrm>
        </p:grpSpPr>
        <p:pic>
          <p:nvPicPr>
            <p:cNvPr id="6" name="Picture 2" descr="Image result for hedgehog">
              <a:extLst>
                <a:ext uri="{FF2B5EF4-FFF2-40B4-BE49-F238E27FC236}">
                  <a16:creationId xmlns:a16="http://schemas.microsoft.com/office/drawing/2014/main" id="{F11728AD-3929-4AAF-B0C0-282FC9F1BB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6175" y="3197225"/>
              <a:ext cx="5861087" cy="3295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D49CACC3-566D-475C-A0E4-97A23D2959A7}"/>
                </a:ext>
              </a:extLst>
            </p:cNvPr>
            <p:cNvSpPr/>
            <p:nvPr/>
          </p:nvSpPr>
          <p:spPr>
            <a:xfrm rot="5988273">
              <a:off x="7579838" y="4181898"/>
              <a:ext cx="374829" cy="413856"/>
            </a:xfrm>
            <a:prstGeom prst="triangle">
              <a:avLst>
                <a:gd name="adj" fmla="val 54386"/>
              </a:avLst>
            </a:prstGeom>
            <a:solidFill>
              <a:srgbClr val="FF99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9EAC21CB-EE0A-4D46-BF27-AAB3009F8FAE}"/>
                </a:ext>
              </a:extLst>
            </p:cNvPr>
            <p:cNvSpPr/>
            <p:nvPr/>
          </p:nvSpPr>
          <p:spPr>
            <a:xfrm rot="5400000" flipV="1">
              <a:off x="7968099" y="4241542"/>
              <a:ext cx="415242" cy="407824"/>
            </a:xfrm>
            <a:prstGeom prst="triangle">
              <a:avLst>
                <a:gd name="adj" fmla="val 42029"/>
              </a:avLst>
            </a:prstGeom>
            <a:solidFill>
              <a:srgbClr val="FF99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E80DC63-9B99-45E8-BBC2-43AD2A18FC40}"/>
                </a:ext>
              </a:extLst>
            </p:cNvPr>
            <p:cNvSpPr/>
            <p:nvPr/>
          </p:nvSpPr>
          <p:spPr>
            <a:xfrm>
              <a:off x="7845466" y="4336597"/>
              <a:ext cx="252683" cy="217714"/>
            </a:xfrm>
            <a:prstGeom prst="ellipse">
              <a:avLst/>
            </a:prstGeom>
            <a:solidFill>
              <a:srgbClr val="FF99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8A71A7BD-0566-4A6D-B060-4742DF8FD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112CF527-1D12-469A-B4B7-57819E8ACE87}"/>
              </a:ext>
            </a:extLst>
          </p:cNvPr>
          <p:cNvSpPr/>
          <p:nvPr/>
        </p:nvSpPr>
        <p:spPr>
          <a:xfrm>
            <a:off x="6334125" y="133349"/>
            <a:ext cx="5686425" cy="6279899"/>
          </a:xfrm>
          <a:prstGeom prst="wedgeEllipseCallout">
            <a:avLst>
              <a:gd name="adj1" fmla="val -59610"/>
              <a:gd name="adj2" fmla="val 660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chemeClr val="tx1"/>
                </a:solidFill>
              </a:rPr>
              <a:t>Ita</a:t>
            </a:r>
            <a:r>
              <a:rPr lang="en-US" sz="5400" b="1" dirty="0">
                <a:solidFill>
                  <a:schemeClr val="tx1"/>
                </a:solidFill>
              </a:rPr>
              <a:t> </a:t>
            </a:r>
            <a:r>
              <a:rPr lang="en-US" sz="5400" b="1" dirty="0" err="1">
                <a:solidFill>
                  <a:schemeClr val="tx1"/>
                </a:solidFill>
              </a:rPr>
              <a:t>vērō</a:t>
            </a:r>
            <a:r>
              <a:rPr lang="en-US" sz="5400" b="1" dirty="0">
                <a:solidFill>
                  <a:schemeClr val="tx1"/>
                </a:solidFill>
              </a:rPr>
              <a:t>! Sum </a:t>
            </a:r>
            <a:r>
              <a:rPr lang="en-US" sz="5400" b="1" dirty="0" err="1">
                <a:solidFill>
                  <a:schemeClr val="tx1"/>
                </a:solidFill>
              </a:rPr>
              <a:t>rēx</a:t>
            </a:r>
            <a:r>
              <a:rPr lang="en-US" sz="5400" b="1" dirty="0">
                <a:solidFill>
                  <a:schemeClr val="tx1"/>
                </a:solidFill>
              </a:rPr>
              <a:t> probus et </a:t>
            </a:r>
            <a:r>
              <a:rPr lang="en-US" sz="5400" b="1" dirty="0" err="1">
                <a:solidFill>
                  <a:schemeClr val="tx1"/>
                </a:solidFill>
              </a:rPr>
              <a:t>tū</a:t>
            </a:r>
            <a:r>
              <a:rPr lang="en-US" sz="5400" b="1" dirty="0">
                <a:solidFill>
                  <a:schemeClr val="tx1"/>
                </a:solidFill>
              </a:rPr>
              <a:t> </a:t>
            </a:r>
            <a:r>
              <a:rPr lang="en-US" sz="5400" b="1" dirty="0" err="1">
                <a:solidFill>
                  <a:schemeClr val="tx1"/>
                </a:solidFill>
              </a:rPr>
              <a:t>ēricia</a:t>
            </a:r>
            <a:r>
              <a:rPr lang="en-US" sz="5400" b="1" dirty="0">
                <a:solidFill>
                  <a:schemeClr val="tx1"/>
                </a:solidFill>
              </a:rPr>
              <a:t> </a:t>
            </a:r>
            <a:r>
              <a:rPr lang="en-US" sz="5400" b="1" dirty="0" err="1">
                <a:solidFill>
                  <a:schemeClr val="tx1"/>
                </a:solidFill>
              </a:rPr>
              <a:t>proba</a:t>
            </a:r>
            <a:r>
              <a:rPr lang="en-US" sz="5400" b="1" dirty="0">
                <a:solidFill>
                  <a:schemeClr val="tx1"/>
                </a:solidFill>
              </a:rPr>
              <a:t> es!</a:t>
            </a:r>
          </a:p>
        </p:txBody>
      </p:sp>
    </p:spTree>
    <p:extLst>
      <p:ext uri="{BB962C8B-B14F-4D97-AF65-F5344CB8AC3E}">
        <p14:creationId xmlns:p14="http://schemas.microsoft.com/office/powerpoint/2010/main" val="31538253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16044-A8ED-49C7-B514-D8D31FD5F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27247" y="202553"/>
            <a:ext cx="12446493" cy="2919613"/>
          </a:xfrm>
        </p:spPr>
        <p:txBody>
          <a:bodyPr anchor="t">
            <a:normAutofit fontScale="90000"/>
          </a:bodyPr>
          <a:lstStyle/>
          <a:p>
            <a:pPr algn="ctr"/>
            <a:r>
              <a:rPr lang="en-US" sz="8800" b="1" dirty="0" err="1"/>
              <a:t>Spīnōsa</a:t>
            </a:r>
            <a:r>
              <a:rPr lang="en-US" sz="8800" b="1" dirty="0"/>
              <a:t> </a:t>
            </a:r>
            <a:r>
              <a:rPr lang="en-US" sz="8800" b="1" dirty="0" err="1"/>
              <a:t>spīnās</a:t>
            </a:r>
            <a:r>
              <a:rPr lang="en-US" sz="8800" b="1" dirty="0"/>
              <a:t> </a:t>
            </a:r>
            <a:r>
              <a:rPr lang="en-US" sz="8800" b="1" dirty="0" err="1"/>
              <a:t>habet</a:t>
            </a:r>
            <a:r>
              <a:rPr lang="en-US" sz="8800" b="1" dirty="0"/>
              <a:t>, </a:t>
            </a:r>
            <a:r>
              <a:rPr lang="en-US" sz="8800" b="1" dirty="0" err="1"/>
              <a:t>ergō</a:t>
            </a:r>
            <a:r>
              <a:rPr lang="en-US" sz="8800" b="1" dirty="0"/>
              <a:t> </a:t>
            </a:r>
            <a:r>
              <a:rPr lang="en-US" sz="8800" b="1" dirty="0" err="1"/>
              <a:t>nōmen</a:t>
            </a:r>
            <a:r>
              <a:rPr lang="en-US" sz="8800" b="1" dirty="0"/>
              <a:t> </a:t>
            </a:r>
            <a:r>
              <a:rPr lang="en-US" sz="8800" b="1" dirty="0" err="1"/>
              <a:t>eī</a:t>
            </a:r>
            <a:r>
              <a:rPr lang="en-US" sz="8800" b="1" dirty="0"/>
              <a:t> </a:t>
            </a:r>
            <a:r>
              <a:rPr lang="en-US" sz="8800" b="1" dirty="0" err="1"/>
              <a:t>Spīnōsa</a:t>
            </a:r>
            <a:r>
              <a:rPr lang="en-US" sz="8800" b="1" dirty="0"/>
              <a:t> est.</a:t>
            </a:r>
          </a:p>
        </p:txBody>
      </p:sp>
      <p:pic>
        <p:nvPicPr>
          <p:cNvPr id="2050" name="Picture 2" descr="Image result for girl hedgehog">
            <a:extLst>
              <a:ext uri="{FF2B5EF4-FFF2-40B4-BE49-F238E27FC236}">
                <a16:creationId xmlns:a16="http://schemas.microsoft.com/office/drawing/2014/main" id="{24BB263F-F2EB-400B-B3C2-FE3DFB7B0B7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94" y="2869174"/>
            <a:ext cx="3623701" cy="362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Image result for hedgehog spines">
            <a:extLst>
              <a:ext uri="{FF2B5EF4-FFF2-40B4-BE49-F238E27FC236}">
                <a16:creationId xmlns:a16="http://schemas.microsoft.com/office/drawing/2014/main" id="{AF47BE1E-3E60-41C6-ADAA-5757B0E95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451" y="2706601"/>
            <a:ext cx="4419600" cy="3948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1485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Image result for majestic lion">
            <a:extLst>
              <a:ext uri="{FF2B5EF4-FFF2-40B4-BE49-F238E27FC236}">
                <a16:creationId xmlns:a16="http://schemas.microsoft.com/office/drawing/2014/main" id="{D13524DC-ACCC-4AB0-9BE8-81012CEE11D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4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10E5A78-8222-49D5-8E84-E040E13EEE1C}"/>
              </a:ext>
            </a:extLst>
          </p:cNvPr>
          <p:cNvGrpSpPr/>
          <p:nvPr/>
        </p:nvGrpSpPr>
        <p:grpSpPr>
          <a:xfrm>
            <a:off x="10391775" y="6062472"/>
            <a:ext cx="1484565" cy="794064"/>
            <a:chOff x="6526175" y="3197225"/>
            <a:chExt cx="5861087" cy="3295650"/>
          </a:xfrm>
        </p:grpSpPr>
        <p:pic>
          <p:nvPicPr>
            <p:cNvPr id="6" name="Picture 2" descr="Image result for hedgehog">
              <a:extLst>
                <a:ext uri="{FF2B5EF4-FFF2-40B4-BE49-F238E27FC236}">
                  <a16:creationId xmlns:a16="http://schemas.microsoft.com/office/drawing/2014/main" id="{F11728AD-3929-4AAF-B0C0-282FC9F1BB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6175" y="3197225"/>
              <a:ext cx="5861087" cy="3295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D49CACC3-566D-475C-A0E4-97A23D2959A7}"/>
                </a:ext>
              </a:extLst>
            </p:cNvPr>
            <p:cNvSpPr/>
            <p:nvPr/>
          </p:nvSpPr>
          <p:spPr>
            <a:xfrm rot="5988273">
              <a:off x="7579838" y="4181898"/>
              <a:ext cx="374829" cy="413856"/>
            </a:xfrm>
            <a:prstGeom prst="triangle">
              <a:avLst>
                <a:gd name="adj" fmla="val 54386"/>
              </a:avLst>
            </a:prstGeom>
            <a:solidFill>
              <a:srgbClr val="FF99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9EAC21CB-EE0A-4D46-BF27-AAB3009F8FAE}"/>
                </a:ext>
              </a:extLst>
            </p:cNvPr>
            <p:cNvSpPr/>
            <p:nvPr/>
          </p:nvSpPr>
          <p:spPr>
            <a:xfrm rot="5400000" flipV="1">
              <a:off x="7968099" y="4241542"/>
              <a:ext cx="415242" cy="407824"/>
            </a:xfrm>
            <a:prstGeom prst="triangle">
              <a:avLst>
                <a:gd name="adj" fmla="val 42029"/>
              </a:avLst>
            </a:prstGeom>
            <a:solidFill>
              <a:srgbClr val="FF99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E80DC63-9B99-45E8-BBC2-43AD2A18FC40}"/>
                </a:ext>
              </a:extLst>
            </p:cNvPr>
            <p:cNvSpPr/>
            <p:nvPr/>
          </p:nvSpPr>
          <p:spPr>
            <a:xfrm>
              <a:off x="7845466" y="4336597"/>
              <a:ext cx="252683" cy="217714"/>
            </a:xfrm>
            <a:prstGeom prst="ellipse">
              <a:avLst/>
            </a:prstGeom>
            <a:solidFill>
              <a:srgbClr val="FF99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8A71A7BD-0566-4A6D-B060-4742DF8FD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112CF527-1D12-469A-B4B7-57819E8ACE87}"/>
              </a:ext>
            </a:extLst>
          </p:cNvPr>
          <p:cNvSpPr/>
          <p:nvPr/>
        </p:nvSpPr>
        <p:spPr>
          <a:xfrm>
            <a:off x="6334125" y="133349"/>
            <a:ext cx="5686425" cy="6279899"/>
          </a:xfrm>
          <a:prstGeom prst="wedgeEllipseCallout">
            <a:avLst>
              <a:gd name="adj1" fmla="val -59610"/>
              <a:gd name="adj2" fmla="val 660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</a:rPr>
              <a:t>Animalia </a:t>
            </a:r>
            <a:r>
              <a:rPr lang="en-US" sz="5400" b="1" dirty="0" err="1">
                <a:solidFill>
                  <a:schemeClr val="tx1"/>
                </a:solidFill>
              </a:rPr>
              <a:t>proba</a:t>
            </a:r>
            <a:r>
              <a:rPr lang="en-US" sz="5400" b="1" dirty="0">
                <a:solidFill>
                  <a:schemeClr val="tx1"/>
                </a:solidFill>
              </a:rPr>
              <a:t> semper </a:t>
            </a:r>
            <a:r>
              <a:rPr lang="en-US" sz="5400" b="1" dirty="0" err="1">
                <a:solidFill>
                  <a:schemeClr val="tx1"/>
                </a:solidFill>
              </a:rPr>
              <a:t>amīca</a:t>
            </a:r>
            <a:r>
              <a:rPr lang="en-US" sz="5400" b="1" dirty="0">
                <a:solidFill>
                  <a:schemeClr val="tx1"/>
                </a:solidFill>
              </a:rPr>
              <a:t> </a:t>
            </a:r>
            <a:r>
              <a:rPr lang="en-US" sz="5400" b="1" dirty="0" err="1">
                <a:solidFill>
                  <a:schemeClr val="tx1"/>
                </a:solidFill>
              </a:rPr>
              <a:t>esse</a:t>
            </a:r>
            <a:r>
              <a:rPr lang="en-US" sz="5400" b="1" dirty="0">
                <a:solidFill>
                  <a:schemeClr val="tx1"/>
                </a:solidFill>
              </a:rPr>
              <a:t> </a:t>
            </a:r>
            <a:r>
              <a:rPr lang="en-US" sz="5400" b="1" dirty="0" err="1">
                <a:solidFill>
                  <a:schemeClr val="tx1"/>
                </a:solidFill>
              </a:rPr>
              <a:t>possunt</a:t>
            </a:r>
            <a:r>
              <a:rPr lang="en-US" sz="5400" b="1" dirty="0">
                <a:solidFill>
                  <a:schemeClr val="tx1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62996811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Image result for lion">
            <a:extLst>
              <a:ext uri="{FF2B5EF4-FFF2-40B4-BE49-F238E27FC236}">
                <a16:creationId xmlns:a16="http://schemas.microsoft.com/office/drawing/2014/main" id="{CD0785BD-2763-4EE7-97B9-A814041C035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477845-F2A9-4FCB-9827-5ECC02DB8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80" cy="1424939"/>
          </a:xfrm>
          <a:solidFill>
            <a:srgbClr val="000000">
              <a:alpha val="7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000" b="1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</a:rPr>
              <a:t>Iam tandem </a:t>
            </a:r>
            <a:r>
              <a:rPr lang="en-US" sz="6000" b="1" dirty="0" err="1">
                <a:ln>
                  <a:solidFill>
                    <a:schemeClr val="bg1"/>
                  </a:solidFill>
                </a:ln>
                <a:solidFill>
                  <a:srgbClr val="FFFFFF"/>
                </a:solidFill>
              </a:rPr>
              <a:t>amīcum</a:t>
            </a:r>
            <a:r>
              <a:rPr lang="en-US" sz="6000" b="1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</a:rPr>
              <a:t> </a:t>
            </a:r>
            <a:r>
              <a:rPr lang="en-US" sz="6000" b="1" dirty="0" err="1">
                <a:ln>
                  <a:solidFill>
                    <a:schemeClr val="bg1"/>
                  </a:solidFill>
                </a:ln>
                <a:solidFill>
                  <a:srgbClr val="FFFFFF"/>
                </a:solidFill>
              </a:rPr>
              <a:t>Spīnōsa</a:t>
            </a:r>
            <a:r>
              <a:rPr lang="en-US" sz="6000" b="1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</a:rPr>
              <a:t> </a:t>
            </a:r>
            <a:r>
              <a:rPr lang="en-US" sz="6000" b="1" dirty="0" err="1">
                <a:ln>
                  <a:solidFill>
                    <a:schemeClr val="bg1"/>
                  </a:solidFill>
                </a:ln>
                <a:solidFill>
                  <a:srgbClr val="FFFFFF"/>
                </a:solidFill>
              </a:rPr>
              <a:t>habet</a:t>
            </a:r>
            <a:r>
              <a:rPr lang="en-US" sz="6000" b="1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</a:rPr>
              <a:t>!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771C93D-A22E-45B0-BEB5-31268B67659E}"/>
              </a:ext>
            </a:extLst>
          </p:cNvPr>
          <p:cNvGrpSpPr/>
          <p:nvPr/>
        </p:nvGrpSpPr>
        <p:grpSpPr>
          <a:xfrm>
            <a:off x="10707435" y="6063926"/>
            <a:ext cx="1484565" cy="794064"/>
            <a:chOff x="6526175" y="3197225"/>
            <a:chExt cx="5861087" cy="3295650"/>
          </a:xfrm>
        </p:grpSpPr>
        <p:pic>
          <p:nvPicPr>
            <p:cNvPr id="6" name="Picture 2" descr="Image result for hedgehog">
              <a:extLst>
                <a:ext uri="{FF2B5EF4-FFF2-40B4-BE49-F238E27FC236}">
                  <a16:creationId xmlns:a16="http://schemas.microsoft.com/office/drawing/2014/main" id="{ED024A65-1E5D-4C13-B671-97F2447C05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6175" y="3197225"/>
              <a:ext cx="5861087" cy="3295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489751FA-7219-43EA-A89C-CBB607B4560A}"/>
                </a:ext>
              </a:extLst>
            </p:cNvPr>
            <p:cNvSpPr/>
            <p:nvPr/>
          </p:nvSpPr>
          <p:spPr>
            <a:xfrm rot="5988273">
              <a:off x="7579838" y="4181898"/>
              <a:ext cx="374829" cy="413856"/>
            </a:xfrm>
            <a:prstGeom prst="triangle">
              <a:avLst>
                <a:gd name="adj" fmla="val 54386"/>
              </a:avLst>
            </a:prstGeom>
            <a:solidFill>
              <a:srgbClr val="FF99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A8E24EBD-BB24-4C8B-A914-5DDC9FB82AAE}"/>
                </a:ext>
              </a:extLst>
            </p:cNvPr>
            <p:cNvSpPr/>
            <p:nvPr/>
          </p:nvSpPr>
          <p:spPr>
            <a:xfrm rot="5400000" flipV="1">
              <a:off x="7968099" y="4241542"/>
              <a:ext cx="415242" cy="407824"/>
            </a:xfrm>
            <a:prstGeom prst="triangle">
              <a:avLst>
                <a:gd name="adj" fmla="val 42029"/>
              </a:avLst>
            </a:prstGeom>
            <a:solidFill>
              <a:srgbClr val="FF99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AAB0A56D-01C0-4F3B-AC96-74B9E746C80C}"/>
                </a:ext>
              </a:extLst>
            </p:cNvPr>
            <p:cNvSpPr/>
            <p:nvPr/>
          </p:nvSpPr>
          <p:spPr>
            <a:xfrm>
              <a:off x="7845466" y="4336597"/>
              <a:ext cx="252683" cy="217714"/>
            </a:xfrm>
            <a:prstGeom prst="ellipse">
              <a:avLst/>
            </a:prstGeom>
            <a:solidFill>
              <a:srgbClr val="FF99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816654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B09FD5EC-3E32-4280-B50E-7242DA6266A4}"/>
              </a:ext>
            </a:extLst>
          </p:cNvPr>
          <p:cNvGrpSpPr/>
          <p:nvPr/>
        </p:nvGrpSpPr>
        <p:grpSpPr>
          <a:xfrm>
            <a:off x="0" y="-470907"/>
            <a:ext cx="12532072" cy="7843980"/>
            <a:chOff x="561975" y="0"/>
            <a:chExt cx="10439400" cy="653415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B709EA0-C3E9-40B8-8260-F593832C4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1975" y="0"/>
              <a:ext cx="10439400" cy="653415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2E548C5-0D26-4472-BC0B-01D9002F32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70282" y="4135355"/>
              <a:ext cx="1657350" cy="809625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0905B13-90BE-41E9-BBFD-E3FFF979B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38895" y="-277792"/>
            <a:ext cx="12670966" cy="2534855"/>
          </a:xfrm>
        </p:spPr>
        <p:txBody>
          <a:bodyPr anchor="t">
            <a:normAutofit/>
          </a:bodyPr>
          <a:lstStyle/>
          <a:p>
            <a:pPr algn="ctr"/>
            <a:r>
              <a:rPr lang="en-US" sz="6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Potest </a:t>
            </a:r>
            <a:r>
              <a:rPr lang="en-US" sz="60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nunc</a:t>
            </a:r>
            <a:r>
              <a:rPr lang="en-US" sz="6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cum </a:t>
            </a:r>
            <a:r>
              <a:rPr lang="en-US" sz="60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amīcō</a:t>
            </a:r>
            <a:r>
              <a:rPr lang="en-US" sz="6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in </a:t>
            </a:r>
            <a:r>
              <a:rPr lang="en-US" sz="60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campō</a:t>
            </a:r>
            <a:r>
              <a:rPr lang="en-US" sz="6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en-US" sz="60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sēcūra</a:t>
            </a:r>
            <a:r>
              <a:rPr lang="en-US" sz="6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en-US" sz="60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dormīre</a:t>
            </a:r>
            <a:r>
              <a:rPr lang="en-US" sz="6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44911078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9063DD9-1588-4AFC-9C4C-F40C48C7CF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-138896"/>
            <a:ext cx="12225883" cy="70104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C54777-17AA-4EB7-AE60-B50CBA978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-138896"/>
            <a:ext cx="12225883" cy="1678329"/>
          </a:xfrm>
          <a:solidFill>
            <a:srgbClr val="000000">
              <a:alpha val="7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b="1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</a:rPr>
              <a:t>…et </a:t>
            </a:r>
            <a:r>
              <a:rPr lang="en-US" sz="6600" b="1" dirty="0" err="1">
                <a:ln>
                  <a:solidFill>
                    <a:schemeClr val="bg1"/>
                  </a:solidFill>
                </a:ln>
                <a:solidFill>
                  <a:srgbClr val="FFFFFF"/>
                </a:solidFill>
              </a:rPr>
              <a:t>sēcūra</a:t>
            </a:r>
            <a:r>
              <a:rPr lang="en-US" sz="6600" b="1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</a:rPr>
              <a:t> in </a:t>
            </a:r>
            <a:r>
              <a:rPr lang="en-US" sz="6600" b="1" dirty="0" err="1">
                <a:ln>
                  <a:solidFill>
                    <a:schemeClr val="bg1"/>
                  </a:solidFill>
                </a:ln>
                <a:solidFill>
                  <a:srgbClr val="FFFFFF"/>
                </a:solidFill>
              </a:rPr>
              <a:t>silvā</a:t>
            </a:r>
            <a:r>
              <a:rPr lang="en-US" sz="6600" b="1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</a:rPr>
              <a:t> </a:t>
            </a:r>
            <a:r>
              <a:rPr lang="en-US" sz="6600" b="1" dirty="0" err="1">
                <a:ln>
                  <a:solidFill>
                    <a:schemeClr val="bg1"/>
                  </a:solidFill>
                </a:ln>
                <a:solidFill>
                  <a:srgbClr val="FFFFFF"/>
                </a:solidFill>
              </a:rPr>
              <a:t>ambulāre</a:t>
            </a:r>
            <a:r>
              <a:rPr lang="en-US" sz="6600" b="1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</a:rPr>
              <a:t>…</a:t>
            </a:r>
            <a:endParaRPr lang="en-US" sz="6600" dirty="0">
              <a:ln>
                <a:solidFill>
                  <a:schemeClr val="bg1"/>
                </a:solidFill>
              </a:ln>
              <a:solidFill>
                <a:srgbClr val="FFFFFF"/>
              </a:solidFill>
            </a:endParaRPr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3D378A60-FED3-4CC9-A6DE-7F95CF08D686}"/>
              </a:ext>
            </a:extLst>
          </p:cNvPr>
          <p:cNvSpPr/>
          <p:nvPr/>
        </p:nvSpPr>
        <p:spPr>
          <a:xfrm rot="5988273">
            <a:off x="8751775" y="5665025"/>
            <a:ext cx="374829" cy="413856"/>
          </a:xfrm>
          <a:prstGeom prst="triangle">
            <a:avLst>
              <a:gd name="adj" fmla="val 54386"/>
            </a:avLst>
          </a:prstGeom>
          <a:solidFill>
            <a:srgbClr val="FF99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55C97DF4-7AF0-4332-9F02-ABB277861E23}"/>
              </a:ext>
            </a:extLst>
          </p:cNvPr>
          <p:cNvSpPr/>
          <p:nvPr/>
        </p:nvSpPr>
        <p:spPr>
          <a:xfrm rot="5400000" flipV="1">
            <a:off x="9140036" y="5724669"/>
            <a:ext cx="415242" cy="407824"/>
          </a:xfrm>
          <a:prstGeom prst="triangle">
            <a:avLst>
              <a:gd name="adj" fmla="val 42029"/>
            </a:avLst>
          </a:prstGeom>
          <a:solidFill>
            <a:srgbClr val="FF99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24E3B19-C87A-4036-BAA0-894BD2111E6C}"/>
              </a:ext>
            </a:extLst>
          </p:cNvPr>
          <p:cNvSpPr/>
          <p:nvPr/>
        </p:nvSpPr>
        <p:spPr>
          <a:xfrm>
            <a:off x="9017403" y="5819724"/>
            <a:ext cx="252683" cy="217714"/>
          </a:xfrm>
          <a:prstGeom prst="ellipse">
            <a:avLst/>
          </a:prstGeom>
          <a:solidFill>
            <a:srgbClr val="FF99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5615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9063DD9-1588-4AFC-9C4C-F40C48C7CF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-138896"/>
            <a:ext cx="12225883" cy="70104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C54777-17AA-4EB7-AE60-B50CBA978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-138896"/>
            <a:ext cx="12225883" cy="1678329"/>
          </a:xfrm>
          <a:solidFill>
            <a:srgbClr val="000000">
              <a:alpha val="70000"/>
            </a:srgb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6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…</a:t>
            </a:r>
            <a:r>
              <a:rPr lang="en-US" sz="66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amīcum</a:t>
            </a:r>
            <a:r>
              <a:rPr lang="en-US" sz="6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en-US" sz="66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fortem</a:t>
            </a:r>
            <a:r>
              <a:rPr lang="en-US" sz="6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et </a:t>
            </a:r>
            <a:r>
              <a:rPr lang="en-US" sz="66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fidēlem</a:t>
            </a:r>
            <a:r>
              <a:rPr lang="en-US" sz="6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en-US" sz="66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habēns</a:t>
            </a:r>
            <a:r>
              <a:rPr lang="en-US" sz="6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!</a:t>
            </a:r>
            <a:endParaRPr lang="en-US" sz="6600" dirty="0">
              <a:solidFill>
                <a:srgbClr val="FFFFFF"/>
              </a:solidFill>
            </a:endParaRPr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3D378A60-FED3-4CC9-A6DE-7F95CF08D686}"/>
              </a:ext>
            </a:extLst>
          </p:cNvPr>
          <p:cNvSpPr/>
          <p:nvPr/>
        </p:nvSpPr>
        <p:spPr>
          <a:xfrm rot="5988273">
            <a:off x="8751775" y="5665025"/>
            <a:ext cx="374829" cy="413856"/>
          </a:xfrm>
          <a:prstGeom prst="triangle">
            <a:avLst>
              <a:gd name="adj" fmla="val 54386"/>
            </a:avLst>
          </a:prstGeom>
          <a:solidFill>
            <a:srgbClr val="FF99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55C97DF4-7AF0-4332-9F02-ABB277861E23}"/>
              </a:ext>
            </a:extLst>
          </p:cNvPr>
          <p:cNvSpPr/>
          <p:nvPr/>
        </p:nvSpPr>
        <p:spPr>
          <a:xfrm rot="5400000" flipV="1">
            <a:off x="9140036" y="5724669"/>
            <a:ext cx="415242" cy="407824"/>
          </a:xfrm>
          <a:prstGeom prst="triangle">
            <a:avLst>
              <a:gd name="adj" fmla="val 42029"/>
            </a:avLst>
          </a:prstGeom>
          <a:solidFill>
            <a:srgbClr val="FF99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24E3B19-C87A-4036-BAA0-894BD2111E6C}"/>
              </a:ext>
            </a:extLst>
          </p:cNvPr>
          <p:cNvSpPr/>
          <p:nvPr/>
        </p:nvSpPr>
        <p:spPr>
          <a:xfrm>
            <a:off x="9017403" y="5819724"/>
            <a:ext cx="252683" cy="217714"/>
          </a:xfrm>
          <a:prstGeom prst="ellipse">
            <a:avLst/>
          </a:prstGeom>
          <a:solidFill>
            <a:srgbClr val="FF99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3639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16044-A8ED-49C7-B514-D8D31FD5F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17250" y="-177281"/>
            <a:ext cx="12446493" cy="3462020"/>
          </a:xfrm>
        </p:spPr>
        <p:txBody>
          <a:bodyPr>
            <a:normAutofit/>
          </a:bodyPr>
          <a:lstStyle/>
          <a:p>
            <a:pPr algn="ctr"/>
            <a:r>
              <a:rPr lang="en-US" sz="8800" b="1" dirty="0" err="1"/>
              <a:t>Haec</a:t>
            </a:r>
            <a:r>
              <a:rPr lang="en-US" sz="8800" b="1" dirty="0"/>
              <a:t> </a:t>
            </a:r>
            <a:r>
              <a:rPr lang="en-US" sz="8800" b="1" dirty="0" err="1"/>
              <a:t>ēricia</a:t>
            </a:r>
            <a:r>
              <a:rPr lang="en-US" sz="8800" b="1" dirty="0"/>
              <a:t> </a:t>
            </a:r>
            <a:r>
              <a:rPr lang="en-US" sz="8800" b="1" dirty="0" err="1"/>
              <a:t>habēns</a:t>
            </a:r>
            <a:r>
              <a:rPr lang="en-US" sz="8800" b="1" dirty="0"/>
              <a:t> </a:t>
            </a:r>
            <a:r>
              <a:rPr lang="en-US" sz="8800" b="1" dirty="0" err="1"/>
              <a:t>spīnās</a:t>
            </a:r>
            <a:r>
              <a:rPr lang="en-US" sz="8800" b="1" dirty="0"/>
              <a:t> </a:t>
            </a:r>
            <a:r>
              <a:rPr lang="en-US" sz="8800" b="1" dirty="0" err="1"/>
              <a:t>Spīnōsa</a:t>
            </a:r>
            <a:r>
              <a:rPr lang="en-US" sz="8800" b="1" dirty="0"/>
              <a:t> </a:t>
            </a:r>
            <a:r>
              <a:rPr lang="en-US" sz="8800" b="1" dirty="0" err="1"/>
              <a:t>vocātur</a:t>
            </a:r>
            <a:r>
              <a:rPr lang="en-US" sz="8800" b="1" dirty="0"/>
              <a:t>.</a:t>
            </a:r>
          </a:p>
        </p:txBody>
      </p:sp>
      <p:pic>
        <p:nvPicPr>
          <p:cNvPr id="2050" name="Picture 2" descr="Image result for girl hedgehog">
            <a:extLst>
              <a:ext uri="{FF2B5EF4-FFF2-40B4-BE49-F238E27FC236}">
                <a16:creationId xmlns:a16="http://schemas.microsoft.com/office/drawing/2014/main" id="{24BB263F-F2EB-400B-B3C2-FE3DFB7B0B7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94" y="2869174"/>
            <a:ext cx="3623701" cy="362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Image result for hedgehog spines">
            <a:extLst>
              <a:ext uri="{FF2B5EF4-FFF2-40B4-BE49-F238E27FC236}">
                <a16:creationId xmlns:a16="http://schemas.microsoft.com/office/drawing/2014/main" id="{AF47BE1E-3E60-41C6-ADAA-5757B0E95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451" y="2706601"/>
            <a:ext cx="4419600" cy="3948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7537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16044-A8ED-49C7-B514-D8D31FD5F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319246" cy="2919613"/>
          </a:xfrm>
        </p:spPr>
        <p:txBody>
          <a:bodyPr anchor="t">
            <a:normAutofit/>
          </a:bodyPr>
          <a:lstStyle/>
          <a:p>
            <a:r>
              <a:rPr lang="en-US" sz="8800" b="1" dirty="0" err="1"/>
              <a:t>Spīnōsa</a:t>
            </a:r>
            <a:r>
              <a:rPr lang="en-US" sz="8800" b="1" dirty="0"/>
              <a:t> in arbore habitat.</a:t>
            </a:r>
          </a:p>
        </p:txBody>
      </p:sp>
      <p:pic>
        <p:nvPicPr>
          <p:cNvPr id="2050" name="Picture 2" descr="Image result for girl hedgehog">
            <a:extLst>
              <a:ext uri="{FF2B5EF4-FFF2-40B4-BE49-F238E27FC236}">
                <a16:creationId xmlns:a16="http://schemas.microsoft.com/office/drawing/2014/main" id="{24BB263F-F2EB-400B-B3C2-FE3DFB7B0B7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94" y="2869174"/>
            <a:ext cx="3623701" cy="362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D189C4-E9D4-4F0F-A717-E35CB4719B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1337" y="1171852"/>
            <a:ext cx="4925310" cy="5483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163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16044-A8ED-49C7-B514-D8D31FD5F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818050" cy="6782540"/>
          </a:xfrm>
        </p:spPr>
        <p:txBody>
          <a:bodyPr anchor="t">
            <a:normAutofit/>
          </a:bodyPr>
          <a:lstStyle/>
          <a:p>
            <a:r>
              <a:rPr lang="en-US" sz="8800" b="1" dirty="0" err="1"/>
              <a:t>Spīnōsa</a:t>
            </a:r>
            <a:r>
              <a:rPr lang="en-US" sz="8800" b="1" dirty="0"/>
              <a:t> </a:t>
            </a:r>
            <a:r>
              <a:rPr lang="en-US" sz="8800" b="1" dirty="0" err="1"/>
              <a:t>nōn</a:t>
            </a:r>
            <a:r>
              <a:rPr lang="en-US" sz="8800" b="1" dirty="0"/>
              <a:t> inter </a:t>
            </a:r>
            <a:r>
              <a:rPr lang="en-US" sz="8800" b="1" dirty="0" err="1"/>
              <a:t>rāmōs</a:t>
            </a:r>
            <a:r>
              <a:rPr lang="en-US" sz="8800" b="1" dirty="0"/>
              <a:t> </a:t>
            </a:r>
            <a:r>
              <a:rPr lang="en-US" sz="8800" b="1" dirty="0" err="1"/>
              <a:t>arboris</a:t>
            </a:r>
            <a:r>
              <a:rPr lang="en-US" sz="8800" b="1" dirty="0"/>
              <a:t> sed inter </a:t>
            </a:r>
            <a:r>
              <a:rPr lang="en-US" sz="8800" b="1" dirty="0" err="1"/>
              <a:t>rādicēs</a:t>
            </a:r>
            <a:r>
              <a:rPr lang="en-US" sz="8800" b="1" dirty="0"/>
              <a:t> habitat.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EE349F-7C68-45ED-A14A-31DA48FAD4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8050" y="607303"/>
            <a:ext cx="5068839" cy="564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068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imes New Roma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1940</TotalTime>
  <Words>592</Words>
  <Application>Microsoft Office PowerPoint</Application>
  <PresentationFormat>Widescreen</PresentationFormat>
  <Paragraphs>68</Paragraphs>
  <Slides>64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7" baseType="lpstr">
      <vt:lpstr>Arial</vt:lpstr>
      <vt:lpstr>Times New Roman</vt:lpstr>
      <vt:lpstr>Office Theme</vt:lpstr>
      <vt:lpstr>Spīnōsa ēricia amīcum quaerēns.</vt:lpstr>
      <vt:lpstr>Haec Spīnōsa est!</vt:lpstr>
      <vt:lpstr>Spīnōsa ēricia est.</vt:lpstr>
      <vt:lpstr>Spīnōsa ēricia fēminīna est.</vt:lpstr>
      <vt:lpstr>Haec est ēricia sē vocāns Spīnōsam.</vt:lpstr>
      <vt:lpstr>Spīnōsa spīnās habet, ergō nōmen eī Spīnōsa est.</vt:lpstr>
      <vt:lpstr>Haec ēricia habēns spīnās Spīnōsa vocātur.</vt:lpstr>
      <vt:lpstr>Spīnōsa in arbore habitat.</vt:lpstr>
      <vt:lpstr>Spīnōsa nōn inter rāmōs arboris sed inter rādicēs habitat.</vt:lpstr>
      <vt:lpstr>Avēs habentēs ālās inter rāmōs arboris habitant.</vt:lpstr>
      <vt:lpstr>Placet Spīnōsae in arbore habitāre.</vt:lpstr>
      <vt:lpstr>Placet eī quoque in silvā ambulāre.</vt:lpstr>
      <vt:lpstr>Spīnōsa autem habēns nūllum amīcum sōla ambulat.</vt:lpstr>
      <vt:lpstr>Spīnōsa nūllum amīcum habet, ergō ea sōla ambulat.</vt:lpstr>
      <vt:lpstr>Displicet eī nūllum amīcum habēre.</vt:lpstr>
      <vt:lpstr>Spīnōsa volēns amīcum nōn laeta est. </vt:lpstr>
      <vt:lpstr>PowerPoint Presentation</vt:lpstr>
      <vt:lpstr>Spīnōsa amīcum vult, ergō amīcum quaerit. </vt:lpstr>
      <vt:lpstr>Prīmum errāns in silvā amīcum quaerit. </vt:lpstr>
      <vt:lpstr>Ambulāns in silvā lupum in saxō stantem reperit. </vt:lpstr>
      <vt:lpstr>Lupus magnus fērusque est et Spīnōsa parva.</vt:lpstr>
      <vt:lpstr>Spīnōsa spectāns lupum magnōs dentēs dēmōnstrāntem timet.</vt:lpstr>
      <vt:lpstr>Ergō lupō ea dicit:</vt:lpstr>
      <vt:lpstr>Habēns dentēs magnōs lupus Spīnōsam ēsse nōn potest.  Cūr?</vt:lpstr>
      <vt:lpstr>Nōn potest eam ēsse, quod Spīnōsa spīnās habet!</vt:lpstr>
      <vt:lpstr>“Tū mē ēsse nōn potes!” dicit lupō, “ergō mē relinque!"</vt:lpstr>
      <vt:lpstr>PowerPoint Presentation</vt:lpstr>
      <vt:lpstr>PowerPoint Presentation</vt:lpstr>
      <vt:lpstr>Lupō discēdente, Spīnōsa perterrita ē silvā currit!</vt:lpstr>
      <vt:lpstr>Spīnōsa habēns crura parva et pedēs parvōs lenta est. </vt:lpstr>
      <vt:lpstr>Lentē currēns tandem ē silvā in campum Spīnōsa venit.</vt:lpstr>
      <vt:lpstr>Iam dēfessa est Spīnōsa, quia parvae ēriciae currere nōn placet.</vt:lpstr>
      <vt:lpstr>PowerPoint Presentation</vt:lpstr>
      <vt:lpstr>PowerPoint Presentation</vt:lpstr>
      <vt:lpstr>Deinde quaerentēs cibum in campum multī lupī veniunt!</vt:lpstr>
      <vt:lpstr>PowerPoint Presentation</vt:lpstr>
      <vt:lpstr>PowerPoint Presentation</vt:lpstr>
      <vt:lpstr>PowerPoint Presentation</vt:lpstr>
      <vt:lpstr>Lupī veniunt et rīdentēs ante ēriciam perterritam stant.</vt:lpstr>
      <vt:lpstr>Spīnōsa claudēns oculōs suōs mortem exspectat.</vt:lpstr>
      <vt:lpstr>Sed Spīnōsa dentēs exspectāns subito clāmorem magnum et vōcem nōbilem audit.</vt:lpstr>
      <vt:lpstr>PowerPoint Presentation</vt:lpstr>
      <vt:lpstr>PowerPoint Presentation</vt:lpstr>
      <vt:lpstr>PowerPoint Presentation</vt:lpstr>
      <vt:lpstr>PowerPoint Presentation</vt:lpstr>
      <vt:lpstr>Leō Spīnōsam vidēre nōn potest, quia ēricia parva est.</vt:lpstr>
      <vt:lpstr>Subito clamāns leō cadit.</vt:lpstr>
      <vt:lpstr>Leōnem humī iacentem ēricia lentē petit.</vt:lpstr>
      <vt:lpstr>“Quid tibi dolet?” rogat Spīnōsa.</vt:lpstr>
      <vt:lpstr>“Quis es?” rogat leō, “tē vidēre nōn possum.”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Spīnōsa spīnam ē pede leōnis extrahēns</vt:lpstr>
      <vt:lpstr>Leō Spīnōsae spīnam extrahentī grātiās agit et eī dicit:</vt:lpstr>
      <vt:lpstr>PowerPoint Presentation</vt:lpstr>
      <vt:lpstr>PowerPoint Presentation</vt:lpstr>
      <vt:lpstr>PowerPoint Presentation</vt:lpstr>
      <vt:lpstr>Iam tandem amīcum Spīnōsa habet!</vt:lpstr>
      <vt:lpstr>Potest nunc cum amīcō in campō sēcūra dormīre…</vt:lpstr>
      <vt:lpstr>…et sēcūra in silvā ambulāre…</vt:lpstr>
      <vt:lpstr>…amīcum fortem et fidēlem habēns!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Spīnōsa ēricia amīcum vult.</dc:title>
  <dc:creator>Luther Karper</dc:creator>
  <cp:lastModifiedBy>Luther Karper</cp:lastModifiedBy>
  <cp:revision>9</cp:revision>
  <dcterms:created xsi:type="dcterms:W3CDTF">2019-09-08T15:49:17Z</dcterms:created>
  <dcterms:modified xsi:type="dcterms:W3CDTF">2019-09-11T02:01:33Z</dcterms:modified>
</cp:coreProperties>
</file>