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E9040E-30E8-4818-B300-4826EB70DA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7657947-B27D-455D-BDB8-2C72D102B247}" type="datetimeFigureOut">
              <a:rPr lang="en-US" smtClean="0"/>
              <a:pPr/>
              <a:t>2/22/2016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01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adjective?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adjective is a word that describes a noun or pronoun.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brown</a:t>
            </a:r>
            <a:r>
              <a:rPr lang="en-US" dirty="0" smtClean="0"/>
              <a:t> dog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large</a:t>
            </a:r>
            <a:r>
              <a:rPr lang="en-US" dirty="0" smtClean="0"/>
              <a:t> airplane</a:t>
            </a:r>
          </a:p>
          <a:p>
            <a:r>
              <a:rPr lang="en-US" dirty="0" smtClean="0"/>
              <a:t>My </a:t>
            </a:r>
            <a:r>
              <a:rPr lang="en-US" b="1" dirty="0" smtClean="0"/>
              <a:t>cool</a:t>
            </a:r>
            <a:r>
              <a:rPr lang="en-US" dirty="0" smtClean="0"/>
              <a:t> friend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annoying</a:t>
            </a:r>
            <a:r>
              <a:rPr lang="en-US" dirty="0" smtClean="0"/>
              <a:t> buzzing sound coming from the computer. </a:t>
            </a:r>
          </a:p>
          <a:p>
            <a:r>
              <a:rPr lang="en-US" dirty="0" smtClean="0"/>
              <a:t>I saw </a:t>
            </a:r>
            <a:r>
              <a:rPr lang="en-US" b="1" dirty="0" smtClean="0"/>
              <a:t>six </a:t>
            </a:r>
            <a:r>
              <a:rPr lang="en-US" dirty="0" smtClean="0"/>
              <a:t>books on the </a:t>
            </a:r>
            <a:r>
              <a:rPr lang="en-US" b="1" dirty="0" smtClean="0"/>
              <a:t>yellow</a:t>
            </a:r>
            <a:r>
              <a:rPr lang="en-US" dirty="0" smtClean="0"/>
              <a:t> table.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394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adjectives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Adjectives answer the questions </a:t>
            </a:r>
          </a:p>
          <a:p>
            <a:pPr lvl="1"/>
            <a:r>
              <a:rPr lang="en-US" dirty="0" smtClean="0"/>
              <a:t>What kind?</a:t>
            </a:r>
          </a:p>
          <a:p>
            <a:pPr lvl="1"/>
            <a:r>
              <a:rPr lang="en-US" dirty="0" smtClean="0"/>
              <a:t>Which one?</a:t>
            </a:r>
          </a:p>
          <a:p>
            <a:pPr lvl="1"/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How much?                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sudden</a:t>
            </a:r>
            <a:r>
              <a:rPr lang="en-US" dirty="0" smtClean="0"/>
              <a:t> blizzard.    (what kind of blizzard? A sudden one)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first </a:t>
            </a:r>
            <a:r>
              <a:rPr lang="en-US" dirty="0" smtClean="0"/>
              <a:t>warning.    (which warning? The first one)</a:t>
            </a:r>
          </a:p>
          <a:p>
            <a:pPr lvl="1"/>
            <a:r>
              <a:rPr lang="en-US" b="1" dirty="0" smtClean="0"/>
              <a:t>More</a:t>
            </a:r>
            <a:r>
              <a:rPr lang="en-US" dirty="0" smtClean="0"/>
              <a:t> ice.                    (how much? More)</a:t>
            </a:r>
          </a:p>
          <a:p>
            <a:pPr lvl="1"/>
            <a:r>
              <a:rPr lang="en-US" b="1" dirty="0" smtClean="0"/>
              <a:t>Several</a:t>
            </a:r>
            <a:r>
              <a:rPr lang="en-US" dirty="0" smtClean="0"/>
              <a:t> tornadoes.    (how many? Several).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70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ADVERBS—Modify (change/add to) or explain/describe a verb, adjective, or another adverb</a:t>
            </a:r>
          </a:p>
          <a:p>
            <a:endParaRPr lang="en-US" dirty="0"/>
          </a:p>
          <a:p>
            <a:r>
              <a:rPr lang="en-US" dirty="0" smtClean="0"/>
              <a:t>Adverbs tell us      WHEN, WHERE, HOW, HOW MUCH, WHY</a:t>
            </a:r>
          </a:p>
          <a:p>
            <a:endParaRPr lang="en-US" dirty="0"/>
          </a:p>
          <a:p>
            <a:r>
              <a:rPr lang="en-US" dirty="0" smtClean="0"/>
              <a:t>EX. I got your letter </a:t>
            </a:r>
            <a:r>
              <a:rPr lang="en-US" dirty="0" smtClean="0">
                <a:solidFill>
                  <a:srgbClr val="FF0000"/>
                </a:solidFill>
              </a:rPr>
              <a:t>yesterday</a:t>
            </a:r>
            <a:r>
              <a:rPr lang="en-US" dirty="0" smtClean="0"/>
              <a:t>. (tells WHEN I got the letter)</a:t>
            </a:r>
          </a:p>
          <a:p>
            <a:r>
              <a:rPr lang="en-US" dirty="0" smtClean="0"/>
              <a:t>The train headed </a:t>
            </a:r>
            <a:r>
              <a:rPr lang="en-US" dirty="0" smtClean="0">
                <a:solidFill>
                  <a:srgbClr val="FF0000"/>
                </a:solidFill>
              </a:rPr>
              <a:t>west</a:t>
            </a:r>
            <a:r>
              <a:rPr lang="en-US" dirty="0" smtClean="0"/>
              <a:t>. (tells WHERE the train went)</a:t>
            </a:r>
          </a:p>
          <a:p>
            <a:r>
              <a:rPr lang="en-US" dirty="0" smtClean="0"/>
              <a:t>Sing this part </a:t>
            </a:r>
            <a:r>
              <a:rPr lang="en-US" dirty="0" smtClean="0">
                <a:solidFill>
                  <a:srgbClr val="FF0000"/>
                </a:solidFill>
              </a:rPr>
              <a:t>loudly. </a:t>
            </a:r>
            <a:r>
              <a:rPr lang="en-US" dirty="0" smtClean="0"/>
              <a:t>(tells HOW to sing this part)</a:t>
            </a:r>
          </a:p>
          <a:p>
            <a:r>
              <a:rPr lang="en-US" dirty="0" smtClean="0"/>
              <a:t>The steps are </a:t>
            </a:r>
            <a:r>
              <a:rPr lang="en-US" dirty="0" smtClean="0">
                <a:solidFill>
                  <a:srgbClr val="FF0000"/>
                </a:solidFill>
              </a:rPr>
              <a:t>dangerously </a:t>
            </a:r>
            <a:r>
              <a:rPr lang="en-US" dirty="0" smtClean="0"/>
              <a:t>icy. (tells to what DEGREE the steps are icy)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4381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smiled </a:t>
            </a:r>
            <a:r>
              <a:rPr lang="en-US" b="1" dirty="0" smtClean="0"/>
              <a:t>sadly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went </a:t>
            </a:r>
            <a:r>
              <a:rPr lang="en-US" b="1" dirty="0" smtClean="0"/>
              <a:t>immediately.</a:t>
            </a:r>
          </a:p>
          <a:p>
            <a:r>
              <a:rPr lang="en-US" dirty="0" smtClean="0"/>
              <a:t>She walked </a:t>
            </a:r>
            <a:r>
              <a:rPr lang="en-US" b="1" dirty="0" smtClean="0"/>
              <a:t>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orange curtains were </a:t>
            </a:r>
            <a:r>
              <a:rPr lang="en-US" b="1" dirty="0" smtClean="0"/>
              <a:t>very </a:t>
            </a:r>
            <a:r>
              <a:rPr lang="en-US" dirty="0" smtClean="0"/>
              <a:t>bright.</a:t>
            </a:r>
          </a:p>
          <a:p>
            <a:r>
              <a:rPr lang="en-US" dirty="0" smtClean="0"/>
              <a:t>He ran </a:t>
            </a:r>
            <a:r>
              <a:rPr lang="en-US" b="1" dirty="0" smtClean="0"/>
              <a:t>quickly.</a:t>
            </a:r>
          </a:p>
          <a:p>
            <a:endParaRPr lang="en-US" b="1" dirty="0" smtClean="0"/>
          </a:p>
          <a:p>
            <a:r>
              <a:rPr lang="en-US" dirty="0" smtClean="0"/>
              <a:t>Why do we need adverbs? We need to use adverbs to help explain to readers what we are thinking. Adverbs and adjectives make our sentences detailed and precise </a:t>
            </a:r>
            <a:r>
              <a:rPr lang="en-US" smtClean="0"/>
              <a:t>(exact).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399503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725</TotalTime>
  <Words>255</Words>
  <Application>Microsoft Office PowerPoint</Application>
  <PresentationFormat>Custom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Adjectives</vt:lpstr>
      <vt:lpstr>What is an adjective?</vt:lpstr>
      <vt:lpstr>What do adjectives do?</vt:lpstr>
      <vt:lpstr>ADVERBS</vt:lpstr>
      <vt:lpstr>Find the Adverbs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Leah Bootes</dc:creator>
  <cp:lastModifiedBy>LB</cp:lastModifiedBy>
  <cp:revision>10</cp:revision>
  <dcterms:created xsi:type="dcterms:W3CDTF">2015-10-04T21:23:55Z</dcterms:created>
  <dcterms:modified xsi:type="dcterms:W3CDTF">2016-02-22T15:45:36Z</dcterms:modified>
</cp:coreProperties>
</file>