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6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2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5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7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7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7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08929-39ED-454C-BC41-42B2CB9616D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93D3-D5A8-4FF4-A39A-00419DF0A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8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pronouns?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Pronouns are words that take the place of (replace) nouns (and we know a noun is a person, place, thing, or idea).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Erie</a:t>
            </a:r>
            <a:r>
              <a:rPr lang="en-US" dirty="0" smtClean="0"/>
              <a:t> (noun-place)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There/Here</a:t>
            </a:r>
            <a:r>
              <a:rPr lang="en-US" dirty="0" smtClean="0"/>
              <a:t>  (pronoun to replace the noun Erie)</a:t>
            </a:r>
          </a:p>
        </p:txBody>
      </p:sp>
    </p:spTree>
    <p:extLst>
      <p:ext uri="{BB962C8B-B14F-4D97-AF65-F5344CB8AC3E}">
        <p14:creationId xmlns:p14="http://schemas.microsoft.com/office/powerpoint/2010/main" val="164408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nouns with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Ms. A  </a:t>
            </a:r>
            <a:r>
              <a:rPr lang="en-US" dirty="0" smtClean="0"/>
              <a:t>(noun—person)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She/Her</a:t>
            </a:r>
            <a:r>
              <a:rPr lang="en-US" dirty="0" smtClean="0"/>
              <a:t>  (pronouns to replace Ms. 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Mr. Fries </a:t>
            </a:r>
            <a:r>
              <a:rPr lang="en-US" dirty="0" smtClean="0"/>
              <a:t>(noun—person)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He/Him </a:t>
            </a:r>
            <a:r>
              <a:rPr lang="en-US" dirty="0" smtClean="0"/>
              <a:t> (pronouns to replace Mr. Fries)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Friendship</a:t>
            </a:r>
            <a:r>
              <a:rPr lang="en-US" dirty="0" smtClean="0"/>
              <a:t> is a good thing, </a:t>
            </a:r>
            <a:r>
              <a:rPr lang="en-US" dirty="0" smtClean="0">
                <a:solidFill>
                  <a:srgbClr val="FF0000"/>
                </a:solidFill>
              </a:rPr>
              <a:t>it</a:t>
            </a:r>
            <a:r>
              <a:rPr lang="en-US" dirty="0" smtClean="0"/>
              <a:t> makes us happy.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Friendship</a:t>
            </a:r>
            <a:r>
              <a:rPr lang="en-US" dirty="0" smtClean="0"/>
              <a:t> is the noun, </a:t>
            </a:r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 smtClean="0"/>
              <a:t>is the pronoun that replaces the noun </a:t>
            </a:r>
            <a:r>
              <a:rPr lang="en-US" dirty="0" smtClean="0">
                <a:solidFill>
                  <a:srgbClr val="FF0000"/>
                </a:solidFill>
              </a:rPr>
              <a:t>friendship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55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add </a:t>
            </a:r>
            <a:r>
              <a:rPr lang="en-US" dirty="0" smtClean="0">
                <a:solidFill>
                  <a:srgbClr val="7030A0"/>
                </a:solidFill>
              </a:rPr>
              <a:t>self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7030A0"/>
                </a:solidFill>
              </a:rPr>
              <a:t>selves</a:t>
            </a:r>
            <a:r>
              <a:rPr lang="en-US" dirty="0" smtClean="0"/>
              <a:t> to a pronoun, it becomes a </a:t>
            </a:r>
            <a:r>
              <a:rPr lang="en-US" dirty="0" smtClean="0">
                <a:solidFill>
                  <a:srgbClr val="7030A0"/>
                </a:solidFill>
              </a:rPr>
              <a:t>reflexive/intensive</a:t>
            </a:r>
            <a:r>
              <a:rPr lang="en-US" dirty="0" smtClean="0"/>
              <a:t> pronoun. </a:t>
            </a:r>
          </a:p>
          <a:p>
            <a:endParaRPr lang="en-US" dirty="0"/>
          </a:p>
          <a:p>
            <a:r>
              <a:rPr lang="en-US" dirty="0" smtClean="0"/>
              <a:t>Himself</a:t>
            </a:r>
          </a:p>
          <a:p>
            <a:r>
              <a:rPr lang="en-US" dirty="0" smtClean="0"/>
              <a:t>Herself</a:t>
            </a:r>
          </a:p>
          <a:p>
            <a:r>
              <a:rPr lang="en-US" dirty="0" smtClean="0"/>
              <a:t>Itself</a:t>
            </a:r>
          </a:p>
          <a:p>
            <a:r>
              <a:rPr lang="en-US" dirty="0" smtClean="0"/>
              <a:t>Themselves</a:t>
            </a:r>
          </a:p>
          <a:p>
            <a:r>
              <a:rPr lang="en-US" dirty="0" smtClean="0"/>
              <a:t>Ourselves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8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Reflexive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hurt </a:t>
            </a:r>
            <a:r>
              <a:rPr lang="en-US" dirty="0" smtClean="0">
                <a:solidFill>
                  <a:srgbClr val="7030A0"/>
                </a:solidFill>
              </a:rPr>
              <a:t>myself</a:t>
            </a:r>
            <a:r>
              <a:rPr lang="en-US" dirty="0" smtClean="0"/>
              <a:t> when I tried to do a hand stand. </a:t>
            </a:r>
          </a:p>
          <a:p>
            <a:r>
              <a:rPr lang="en-US" dirty="0" smtClean="0"/>
              <a:t>He got</a:t>
            </a:r>
            <a:r>
              <a:rPr lang="en-US" dirty="0" smtClean="0">
                <a:solidFill>
                  <a:srgbClr val="7030A0"/>
                </a:solidFill>
              </a:rPr>
              <a:t> himself </a:t>
            </a:r>
            <a:r>
              <a:rPr lang="en-US" dirty="0" smtClean="0"/>
              <a:t>out of bed when the alarm rang. </a:t>
            </a:r>
          </a:p>
          <a:p>
            <a:r>
              <a:rPr lang="en-US" dirty="0" smtClean="0"/>
              <a:t>She made </a:t>
            </a:r>
            <a:r>
              <a:rPr lang="en-US" dirty="0" smtClean="0">
                <a:solidFill>
                  <a:srgbClr val="7030A0"/>
                </a:solidFill>
              </a:rPr>
              <a:t>herself</a:t>
            </a:r>
            <a:r>
              <a:rPr lang="en-US" dirty="0" smtClean="0"/>
              <a:t> some dinner. </a:t>
            </a:r>
          </a:p>
          <a:p>
            <a:r>
              <a:rPr lang="en-US" dirty="0" smtClean="0"/>
              <a:t>The car seemed to drive</a:t>
            </a:r>
            <a:r>
              <a:rPr lang="en-US" dirty="0" smtClean="0">
                <a:solidFill>
                  <a:srgbClr val="7030A0"/>
                </a:solidFill>
              </a:rPr>
              <a:t> itself </a:t>
            </a:r>
            <a:r>
              <a:rPr lang="en-US" dirty="0" smtClean="0"/>
              <a:t>into that tree!</a:t>
            </a:r>
          </a:p>
          <a:p>
            <a:r>
              <a:rPr lang="en-US" dirty="0" smtClean="0"/>
              <a:t>Michael bought</a:t>
            </a:r>
            <a:r>
              <a:rPr lang="en-US" dirty="0" smtClean="0">
                <a:solidFill>
                  <a:srgbClr val="7030A0"/>
                </a:solidFill>
              </a:rPr>
              <a:t> himself </a:t>
            </a:r>
            <a:r>
              <a:rPr lang="en-US" dirty="0" smtClean="0"/>
              <a:t>a new pair of shoes. </a:t>
            </a:r>
          </a:p>
          <a:p>
            <a:r>
              <a:rPr lang="en-US" dirty="0" smtClean="0"/>
              <a:t>They cooked </a:t>
            </a:r>
            <a:r>
              <a:rPr lang="en-US" dirty="0" smtClean="0">
                <a:solidFill>
                  <a:srgbClr val="7030A0"/>
                </a:solidFill>
              </a:rPr>
              <a:t>themselves</a:t>
            </a:r>
            <a:r>
              <a:rPr lang="en-US" dirty="0" smtClean="0"/>
              <a:t> some dinner.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0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use reflexive pronouns (the ones with the self/selves) to intensify (make stand out) a pronoun. They make the sentence more intense for the reader/listener.</a:t>
            </a:r>
          </a:p>
          <a:p>
            <a:endParaRPr lang="en-US" dirty="0"/>
          </a:p>
          <a:p>
            <a:r>
              <a:rPr lang="en-US" dirty="0" smtClean="0"/>
              <a:t>You like the color blue; but, I </a:t>
            </a:r>
            <a:r>
              <a:rPr lang="en-US" dirty="0" smtClean="0">
                <a:solidFill>
                  <a:srgbClr val="7030A0"/>
                </a:solidFill>
              </a:rPr>
              <a:t>myself </a:t>
            </a:r>
            <a:r>
              <a:rPr lang="en-US" dirty="0" smtClean="0"/>
              <a:t>like orange. </a:t>
            </a:r>
          </a:p>
          <a:p>
            <a:r>
              <a:rPr lang="en-US" dirty="0" err="1" smtClean="0"/>
              <a:t>Lebron</a:t>
            </a:r>
            <a:r>
              <a:rPr lang="en-US" dirty="0" smtClean="0"/>
              <a:t> James </a:t>
            </a:r>
            <a:r>
              <a:rPr lang="en-US" dirty="0" smtClean="0">
                <a:solidFill>
                  <a:srgbClr val="7030A0"/>
                </a:solidFill>
              </a:rPr>
              <a:t>himself </a:t>
            </a:r>
            <a:r>
              <a:rPr lang="en-US" dirty="0" smtClean="0"/>
              <a:t>came to our school as a guest speaker. </a:t>
            </a:r>
          </a:p>
        </p:txBody>
      </p:sp>
    </p:spTree>
    <p:extLst>
      <p:ext uri="{BB962C8B-B14F-4D97-AF65-F5344CB8AC3E}">
        <p14:creationId xmlns:p14="http://schemas.microsoft.com/office/powerpoint/2010/main" val="29369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Pronouns</vt:lpstr>
      <vt:lpstr>What are pronouns?</vt:lpstr>
      <vt:lpstr>Replacing nouns with pronouns</vt:lpstr>
      <vt:lpstr>Reflexive Pronouns</vt:lpstr>
      <vt:lpstr>Using Reflexive Pronouns</vt:lpstr>
      <vt:lpstr>Intensive Pronouns</vt:lpstr>
    </vt:vector>
  </TitlesOfParts>
  <Company>Erie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Leah Bootes</dc:creator>
  <cp:lastModifiedBy>Leah Bootes</cp:lastModifiedBy>
  <cp:revision>5</cp:revision>
  <dcterms:created xsi:type="dcterms:W3CDTF">2016-01-07T12:26:12Z</dcterms:created>
  <dcterms:modified xsi:type="dcterms:W3CDTF">2016-01-07T12:39:42Z</dcterms:modified>
</cp:coreProperties>
</file>