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D94C-A251-4CC1-9E6C-FE1F5700FFE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80DB-64E4-4961-88C4-2256F62EC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 Generation Romanticism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Mr. May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February 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First Generation: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Born in the 1750s—70s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Wrote in the late 1700s/early 1800s.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Lived full, generally peaceful lives.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 Generation: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Born in the 1780s—90s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Wrote in the early 1810s—20s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Almost all died tragically at young ages.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George Gordon, Lord Byron (1788—1824)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Came from a noble family, but spent almost all of his money</a:t>
            </a:r>
          </a:p>
          <a:p>
            <a:r>
              <a:rPr lang="en-US" dirty="0" smtClean="0"/>
              <a:t>Was very famous and admired during his lifetime.</a:t>
            </a:r>
          </a:p>
          <a:p>
            <a:r>
              <a:rPr lang="en-US" dirty="0" smtClean="0"/>
              <a:t>Lived a promiscuous lifestyle that many would consider immoral.</a:t>
            </a:r>
          </a:p>
          <a:p>
            <a:r>
              <a:rPr lang="en-US" dirty="0" smtClean="0"/>
              <a:t>Died fighting for the Greeks against Turkish occupiers in 1824</a:t>
            </a:r>
            <a:r>
              <a:rPr lang="en-US" dirty="0" smtClean="0"/>
              <a:t>. (36 years old)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19" y="1600200"/>
            <a:ext cx="34623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2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Percy Bysshe Shelley (1792—1822)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Politically radical, even by today’s standards, believing that all human institutions (government, religion, etc.) were harmful</a:t>
            </a:r>
          </a:p>
          <a:p>
            <a:r>
              <a:rPr lang="en-US" dirty="0" smtClean="0"/>
              <a:t>First wife drowned herself after he left her</a:t>
            </a:r>
          </a:p>
          <a:p>
            <a:r>
              <a:rPr lang="en-US" dirty="0" smtClean="0"/>
              <a:t>Second wife was Mary Shelley, author of </a:t>
            </a:r>
            <a:r>
              <a:rPr lang="en-US" i="1" dirty="0" smtClean="0"/>
              <a:t>Frankenstein</a:t>
            </a:r>
            <a:endParaRPr lang="en-US" dirty="0" smtClean="0"/>
          </a:p>
          <a:p>
            <a:r>
              <a:rPr lang="en-US" dirty="0" smtClean="0"/>
              <a:t>Died in a shipwreck in </a:t>
            </a:r>
            <a:r>
              <a:rPr lang="en-US" dirty="0" smtClean="0"/>
              <a:t>1822 (30 years old)</a:t>
            </a: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Keats (1795—1821)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Both his parents were dead by the time he was fourteen.</a:t>
            </a:r>
          </a:p>
          <a:p>
            <a:r>
              <a:rPr lang="en-US" dirty="0" smtClean="0"/>
              <a:t>His siblings suffered from tuberculosis.</a:t>
            </a:r>
          </a:p>
          <a:p>
            <a:r>
              <a:rPr lang="en-US" dirty="0" smtClean="0"/>
              <a:t>Contracted tuberculosis in 1820 and died a year later, at 26 years old.</a:t>
            </a:r>
          </a:p>
          <a:p>
            <a:r>
              <a:rPr lang="en-US" dirty="0" smtClean="0"/>
              <a:t>By his death, he’d written more than Shakespeare or Chaucer had at the same age.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51" y="1600200"/>
            <a:ext cx="38394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8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Second Generation Romanticism Themes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Hostility Toward and/or Contempt for Society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Isolation and Loneliness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Death and Tragedy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Nature is portrayed as hostile to humanity.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263</TotalTime>
  <Words>244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Second Generation Romanticism</vt:lpstr>
      <vt:lpstr>Two Generations</vt:lpstr>
      <vt:lpstr>George Gordon, Lord Byron (1788—1824)</vt:lpstr>
      <vt:lpstr>Percy Bysshe Shelley (1792—1822)</vt:lpstr>
      <vt:lpstr>John Keats (1795—1821)</vt:lpstr>
      <vt:lpstr>Second Generation Romanticism Themes</vt:lpstr>
    </vt:vector>
  </TitlesOfParts>
  <Company>Erie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Generation Romanticism</dc:title>
  <dc:creator>Daniel May</dc:creator>
  <cp:lastModifiedBy>Daniel May</cp:lastModifiedBy>
  <cp:revision>9</cp:revision>
  <dcterms:created xsi:type="dcterms:W3CDTF">2019-02-01T15:08:56Z</dcterms:created>
  <dcterms:modified xsi:type="dcterms:W3CDTF">2020-02-26T13:44:41Z</dcterms:modified>
</cp:coreProperties>
</file>