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3A7A09-CB47-4DC4-884E-386E256AFFBE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E60BD2-94B9-497B-919E-E1CAB665D8A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Euphemism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Mr. May</a:t>
            </a:r>
          </a:p>
          <a:p>
            <a:r>
              <a:rPr lang="en-US" dirty="0" smtClean="0"/>
              <a:t>AP Language and Composition</a:t>
            </a:r>
          </a:p>
          <a:p>
            <a:r>
              <a:rPr lang="en-US" dirty="0" smtClean="0"/>
              <a:t>April 23</a:t>
            </a:r>
            <a:r>
              <a:rPr lang="en-US" baseline="30000" dirty="0" smtClean="0"/>
              <a:t>rd</a:t>
            </a:r>
            <a:r>
              <a:rPr lang="en-US" dirty="0" smtClean="0"/>
              <a:t>, 2019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4191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4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dirty="0" smtClean="0"/>
              <a:t>Euphemism?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Euphemism</a:t>
            </a:r>
            <a:r>
              <a:rPr lang="en-US" dirty="0" smtClean="0"/>
              <a:t>- a </a:t>
            </a:r>
            <a:r>
              <a:rPr lang="en-US" dirty="0" smtClean="0"/>
              <a:t>nicer-sounding</a:t>
            </a:r>
            <a:r>
              <a:rPr lang="en-US" dirty="0" smtClean="0"/>
              <a:t>, </a:t>
            </a:r>
            <a:r>
              <a:rPr lang="en-US" dirty="0" smtClean="0"/>
              <a:t>indirect way of expressing a </a:t>
            </a:r>
            <a:r>
              <a:rPr lang="en-US" dirty="0" smtClean="0"/>
              <a:t>harsher or more offensive </a:t>
            </a:r>
            <a:r>
              <a:rPr lang="en-US" dirty="0" smtClean="0"/>
              <a:t>idea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Eu</a:t>
            </a:r>
            <a:r>
              <a:rPr lang="en-US" i="1" dirty="0" smtClean="0"/>
              <a:t>:</a:t>
            </a:r>
            <a:r>
              <a:rPr lang="en-US" dirty="0" smtClean="0"/>
              <a:t> “Good”</a:t>
            </a:r>
          </a:p>
          <a:p>
            <a:pPr lvl="1"/>
            <a:r>
              <a:rPr lang="en-US" i="1" dirty="0" err="1" smtClean="0"/>
              <a:t>Phem</a:t>
            </a:r>
            <a:r>
              <a:rPr lang="en-US" i="1" dirty="0" smtClean="0"/>
              <a:t>: </a:t>
            </a:r>
            <a:r>
              <a:rPr lang="en-US" dirty="0" smtClean="0"/>
              <a:t>“Voice / Words”</a:t>
            </a:r>
            <a:endParaRPr lang="en-US" i="1" dirty="0" smtClean="0"/>
          </a:p>
          <a:p>
            <a:endParaRPr lang="en-US" dirty="0"/>
          </a:p>
          <a:p>
            <a:r>
              <a:rPr lang="en-US" dirty="0" smtClean="0"/>
              <a:t>Common Examples:</a:t>
            </a:r>
          </a:p>
          <a:p>
            <a:pPr lvl="1"/>
            <a:r>
              <a:rPr lang="en-US" dirty="0" smtClean="0"/>
              <a:t>“Chad’s grandfather </a:t>
            </a:r>
            <a:r>
              <a:rPr lang="en-US" i="1" dirty="0" smtClean="0"/>
              <a:t>passed away </a:t>
            </a:r>
            <a:r>
              <a:rPr lang="en-US" dirty="0" smtClean="0"/>
              <a:t>last night.”</a:t>
            </a:r>
          </a:p>
          <a:p>
            <a:pPr lvl="1"/>
            <a:r>
              <a:rPr lang="en-US" dirty="0" smtClean="0"/>
              <a:t>“Vicky was </a:t>
            </a:r>
            <a:r>
              <a:rPr lang="en-US" i="1" dirty="0" smtClean="0"/>
              <a:t>let go</a:t>
            </a:r>
            <a:r>
              <a:rPr lang="en-US" dirty="0" smtClean="0"/>
              <a:t> from her job</a:t>
            </a:r>
            <a:r>
              <a:rPr lang="en-US" i="1" dirty="0" smtClean="0"/>
              <a:t>.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“My mother is </a:t>
            </a:r>
            <a:r>
              <a:rPr lang="en-US" i="1" dirty="0" smtClean="0"/>
              <a:t>getting on in years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“I hear those two are </a:t>
            </a:r>
            <a:r>
              <a:rPr lang="en-US" i="1" dirty="0" smtClean="0"/>
              <a:t>sleeping together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“Our dog had to be </a:t>
            </a:r>
            <a:r>
              <a:rPr lang="en-US" i="1" dirty="0" smtClean="0"/>
              <a:t>put to sleep</a:t>
            </a:r>
            <a:r>
              <a:rPr lang="en-US" dirty="0" smtClean="0"/>
              <a:t>.”</a:t>
            </a:r>
          </a:p>
          <a:p>
            <a:pPr lvl="1"/>
            <a:endParaRPr lang="en-US" dirty="0" smtClean="0"/>
          </a:p>
          <a:p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37566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Political Euphemisms Used in 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700" dirty="0">
                <a:solidFill>
                  <a:prstClr val="black"/>
                </a:solidFill>
              </a:rPr>
              <a:t>Air bombings = “pacification”</a:t>
            </a:r>
          </a:p>
          <a:p>
            <a:pPr marL="0" lvl="0" indent="0">
              <a:buNone/>
            </a:pPr>
            <a:endParaRPr lang="en-US" sz="2700" dirty="0">
              <a:solidFill>
                <a:prstClr val="black"/>
              </a:solidFill>
            </a:endParaRPr>
          </a:p>
          <a:p>
            <a:pPr lvl="0"/>
            <a:r>
              <a:rPr lang="en-US" sz="2700" dirty="0">
                <a:solidFill>
                  <a:prstClr val="black"/>
                </a:solidFill>
              </a:rPr>
              <a:t>Deportation = “transfer of population”</a:t>
            </a:r>
          </a:p>
          <a:p>
            <a:pPr marL="0" lvl="0" indent="0">
              <a:buNone/>
            </a:pPr>
            <a:endParaRPr lang="en-US" sz="2700" dirty="0">
              <a:solidFill>
                <a:prstClr val="black"/>
              </a:solidFill>
            </a:endParaRPr>
          </a:p>
          <a:p>
            <a:pPr lvl="0"/>
            <a:r>
              <a:rPr lang="en-US" sz="2700" dirty="0">
                <a:solidFill>
                  <a:prstClr val="black"/>
                </a:solidFill>
              </a:rPr>
              <a:t>Prison camps / executions = “elimination of unreliable elements</a:t>
            </a:r>
            <a:r>
              <a:rPr lang="en-US" sz="2700" dirty="0" smtClean="0">
                <a:solidFill>
                  <a:prstClr val="black"/>
                </a:solidFill>
              </a:rPr>
              <a:t>”</a:t>
            </a:r>
          </a:p>
          <a:p>
            <a:pPr lvl="0"/>
            <a:endParaRPr lang="en-US" sz="2700" dirty="0">
              <a:solidFill>
                <a:prstClr val="black"/>
              </a:solidFill>
            </a:endParaRPr>
          </a:p>
          <a:p>
            <a:pPr lvl="0"/>
            <a:r>
              <a:rPr lang="en-US" sz="2700" dirty="0" smtClean="0">
                <a:solidFill>
                  <a:prstClr val="black"/>
                </a:solidFill>
              </a:rPr>
              <a:t>War / Assassination = “action”</a:t>
            </a:r>
            <a:endParaRPr lang="en-US" sz="27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700" dirty="0">
              <a:solidFill>
                <a:prstClr val="black"/>
              </a:solidFill>
            </a:endParaRPr>
          </a:p>
          <a:p>
            <a:pPr lvl="0"/>
            <a:r>
              <a:rPr lang="en-US" sz="2700" dirty="0">
                <a:solidFill>
                  <a:prstClr val="black"/>
                </a:solidFill>
              </a:rPr>
              <a:t>Are there words or phrases like this used today</a:t>
            </a:r>
            <a:r>
              <a:rPr lang="en-US" sz="2700" dirty="0" smtClean="0">
                <a:solidFill>
                  <a:prstClr val="black"/>
                </a:solidFill>
              </a:rPr>
              <a:t>?</a:t>
            </a:r>
            <a:endParaRPr lang="en-US" sz="2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6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Contemporary Political Euphemisms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“Collateral Damage”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“Capital Punishment”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Enhanced Interrogation”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“Termination of a </a:t>
            </a:r>
            <a:r>
              <a:rPr lang="en-US" dirty="0" smtClean="0"/>
              <a:t>Pregnancy”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“Pro-Choice / Pro-Life”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“Sanctity of Marriage”</a:t>
            </a:r>
          </a:p>
        </p:txBody>
      </p:sp>
    </p:spTree>
    <p:extLst>
      <p:ext uri="{BB962C8B-B14F-4D97-AF65-F5344CB8AC3E}">
        <p14:creationId xmlns:p14="http://schemas.microsoft.com/office/powerpoint/2010/main" val="2083124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Less Common / Less Obvious / Old Fashioned Euphemisms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“My aunt is </a:t>
            </a:r>
            <a:r>
              <a:rPr lang="en-US" i="1" dirty="0" smtClean="0"/>
              <a:t>in the family way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r>
              <a:rPr lang="en-US" dirty="0" smtClean="0"/>
              <a:t>“The United States will continue its </a:t>
            </a:r>
            <a:r>
              <a:rPr lang="en-US" i="1" dirty="0" smtClean="0"/>
              <a:t>efforts</a:t>
            </a:r>
            <a:r>
              <a:rPr lang="en-US" dirty="0" smtClean="0"/>
              <a:t> in the Middle East.”</a:t>
            </a:r>
          </a:p>
          <a:p>
            <a:endParaRPr lang="en-US" dirty="0"/>
          </a:p>
          <a:p>
            <a:r>
              <a:rPr lang="en-US" dirty="0" smtClean="0"/>
              <a:t>“Richie and his girlfriend are </a:t>
            </a:r>
            <a:r>
              <a:rPr lang="en-US" i="1" dirty="0" smtClean="0"/>
              <a:t>living in sin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r>
              <a:rPr lang="en-US" dirty="0" smtClean="0"/>
              <a:t>“Chris needs to clean his room; his </a:t>
            </a:r>
            <a:r>
              <a:rPr lang="en-US" i="1" dirty="0" smtClean="0"/>
              <a:t>unmentionables</a:t>
            </a:r>
            <a:r>
              <a:rPr lang="en-US" dirty="0" smtClean="0"/>
              <a:t> are all over the floor.”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50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228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Euphemism</vt:lpstr>
      <vt:lpstr>What is a Euphemism?</vt:lpstr>
      <vt:lpstr>Political Euphemisms Used in the Past</vt:lpstr>
      <vt:lpstr>Contemporary Political Euphemisms</vt:lpstr>
      <vt:lpstr>Some Less Common / Less Obvious / Old Fashioned Euphemisms</vt:lpstr>
    </vt:vector>
  </TitlesOfParts>
  <Company>Erie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Euphemism</dc:title>
  <dc:creator>Daniel May</dc:creator>
  <cp:lastModifiedBy>Daniel May</cp:lastModifiedBy>
  <cp:revision>7</cp:revision>
  <dcterms:created xsi:type="dcterms:W3CDTF">2019-04-23T10:14:23Z</dcterms:created>
  <dcterms:modified xsi:type="dcterms:W3CDTF">2019-04-23T12:47:41Z</dcterms:modified>
</cp:coreProperties>
</file>