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79" r:id="rId27"/>
    <p:sldId id="286" r:id="rId28"/>
    <p:sldId id="285" r:id="rId29"/>
    <p:sldId id="287" r:id="rId30"/>
    <p:sldId id="288" r:id="rId31"/>
    <p:sldId id="289" r:id="rId32"/>
    <p:sldId id="290" r:id="rId33"/>
    <p:sldId id="292" r:id="rId34"/>
    <p:sldId id="291" r:id="rId35"/>
    <p:sldId id="293" r:id="rId36"/>
    <p:sldId id="295" r:id="rId37"/>
    <p:sldId id="296" r:id="rId38"/>
    <p:sldId id="297" r:id="rId39"/>
    <p:sldId id="301" r:id="rId40"/>
    <p:sldId id="299" r:id="rId41"/>
    <p:sldId id="302" r:id="rId42"/>
    <p:sldId id="300" r:id="rId43"/>
    <p:sldId id="303" r:id="rId44"/>
    <p:sldId id="304" r:id="rId45"/>
    <p:sldId id="298" r:id="rId46"/>
    <p:sldId id="306" r:id="rId47"/>
    <p:sldId id="307" r:id="rId48"/>
    <p:sldId id="308" r:id="rId49"/>
    <p:sldId id="305" r:id="rId50"/>
    <p:sldId id="309" r:id="rId51"/>
    <p:sldId id="310" r:id="rId52"/>
    <p:sldId id="311" r:id="rId53"/>
    <p:sldId id="312" r:id="rId54"/>
    <p:sldId id="314" r:id="rId55"/>
    <p:sldId id="315" r:id="rId56"/>
    <p:sldId id="316" r:id="rId57"/>
    <p:sldId id="317" r:id="rId58"/>
    <p:sldId id="318" r:id="rId59"/>
    <p:sldId id="313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7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D8BA07-A6BA-4103-A2DC-CECA24652FE9}" v="604" dt="2019-09-08T21:26:55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7" autoAdjust="0"/>
    <p:restoredTop sz="95232" autoAdjust="0"/>
  </p:normalViewPr>
  <p:slideViewPr>
    <p:cSldViewPr snapToGrid="0">
      <p:cViewPr>
        <p:scale>
          <a:sx n="66" d="100"/>
          <a:sy n="66" d="100"/>
        </p:scale>
        <p:origin x="610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ther Karper" userId="6ea3f153ada6f8d6" providerId="LiveId" clId="{22D8BA07-A6BA-4103-A2DC-CECA24652FE9}"/>
    <pc:docChg chg="undo redo custSel mod addSld delSld modSld sldOrd">
      <pc:chgData name="Luther Karper" userId="6ea3f153ada6f8d6" providerId="LiveId" clId="{22D8BA07-A6BA-4103-A2DC-CECA24652FE9}" dt="2019-09-08T21:33:55.875" v="5857" actId="20577"/>
      <pc:docMkLst>
        <pc:docMk/>
      </pc:docMkLst>
      <pc:sldChg chg="modSp">
        <pc:chgData name="Luther Karper" userId="6ea3f153ada6f8d6" providerId="LiveId" clId="{22D8BA07-A6BA-4103-A2DC-CECA24652FE9}" dt="2019-09-08T17:14:40.909" v="5764" actId="1036"/>
        <pc:sldMkLst>
          <pc:docMk/>
          <pc:sldMk cId="1646543879" sldId="256"/>
        </pc:sldMkLst>
        <pc:spChg chg="mod">
          <ac:chgData name="Luther Karper" userId="6ea3f153ada6f8d6" providerId="LiveId" clId="{22D8BA07-A6BA-4103-A2DC-CECA24652FE9}" dt="2019-09-08T16:48:43.315" v="5762" actId="403"/>
          <ac:spMkLst>
            <pc:docMk/>
            <pc:sldMk cId="1646543879" sldId="256"/>
            <ac:spMk id="2" creationId="{C61B833F-6CB5-49D1-8D55-6C4195519059}"/>
          </ac:spMkLst>
        </pc:spChg>
        <pc:picChg chg="mod">
          <ac:chgData name="Luther Karper" userId="6ea3f153ada6f8d6" providerId="LiveId" clId="{22D8BA07-A6BA-4103-A2DC-CECA24652FE9}" dt="2019-09-08T17:14:40.909" v="5764" actId="1036"/>
          <ac:picMkLst>
            <pc:docMk/>
            <pc:sldMk cId="1646543879" sldId="256"/>
            <ac:picMk id="1026" creationId="{18B7EB75-D50C-41D1-94DA-5E3799A9549B}"/>
          </ac:picMkLst>
        </pc:picChg>
      </pc:sldChg>
      <pc:sldChg chg="del">
        <pc:chgData name="Luther Karper" userId="6ea3f153ada6f8d6" providerId="LiveId" clId="{22D8BA07-A6BA-4103-A2DC-CECA24652FE9}" dt="2019-09-07T17:06:48.363" v="189" actId="2696"/>
        <pc:sldMkLst>
          <pc:docMk/>
          <pc:sldMk cId="548581973" sldId="258"/>
        </pc:sldMkLst>
      </pc:sldChg>
      <pc:sldChg chg="del">
        <pc:chgData name="Luther Karper" userId="6ea3f153ada6f8d6" providerId="LiveId" clId="{22D8BA07-A6BA-4103-A2DC-CECA24652FE9}" dt="2019-09-07T16:48:40.651" v="2" actId="2696"/>
        <pc:sldMkLst>
          <pc:docMk/>
          <pc:sldMk cId="2298319961" sldId="261"/>
        </pc:sldMkLst>
      </pc:sldChg>
      <pc:sldChg chg="modSp">
        <pc:chgData name="Luther Karper" userId="6ea3f153ada6f8d6" providerId="LiveId" clId="{22D8BA07-A6BA-4103-A2DC-CECA24652FE9}" dt="2019-09-08T17:15:37.049" v="5774" actId="207"/>
        <pc:sldMkLst>
          <pc:docMk/>
          <pc:sldMk cId="269133554" sldId="262"/>
        </pc:sldMkLst>
        <pc:spChg chg="mod">
          <ac:chgData name="Luther Karper" userId="6ea3f153ada6f8d6" providerId="LiveId" clId="{22D8BA07-A6BA-4103-A2DC-CECA24652FE9}" dt="2019-09-08T17:15:37.049" v="5774" actId="207"/>
          <ac:spMkLst>
            <pc:docMk/>
            <pc:sldMk cId="269133554" sldId="262"/>
            <ac:spMk id="3" creationId="{80B4E10C-FD92-4D1A-905C-20C70E39E190}"/>
          </ac:spMkLst>
        </pc:spChg>
      </pc:sldChg>
      <pc:sldChg chg="modSp">
        <pc:chgData name="Luther Karper" userId="6ea3f153ada6f8d6" providerId="LiveId" clId="{22D8BA07-A6BA-4103-A2DC-CECA24652FE9}" dt="2019-09-07T16:48:33.429" v="0" actId="14100"/>
        <pc:sldMkLst>
          <pc:docMk/>
          <pc:sldMk cId="1695163287" sldId="266"/>
        </pc:sldMkLst>
        <pc:spChg chg="mod">
          <ac:chgData name="Luther Karper" userId="6ea3f153ada6f8d6" providerId="LiveId" clId="{22D8BA07-A6BA-4103-A2DC-CECA24652FE9}" dt="2019-09-07T16:48:33.429" v="0" actId="14100"/>
          <ac:spMkLst>
            <pc:docMk/>
            <pc:sldMk cId="1695163287" sldId="266"/>
            <ac:spMk id="2" creationId="{84616044-A8ED-49C7-B514-D8D31FD5FFE4}"/>
          </ac:spMkLst>
        </pc:spChg>
      </pc:sldChg>
      <pc:sldChg chg="addSp delSp modSp add">
        <pc:chgData name="Luther Karper" userId="6ea3f153ada6f8d6" providerId="LiveId" clId="{22D8BA07-A6BA-4103-A2DC-CECA24652FE9}" dt="2019-09-07T16:53:39.359" v="72" actId="1076"/>
        <pc:sldMkLst>
          <pc:docMk/>
          <pc:sldMk cId="2102068039" sldId="267"/>
        </pc:sldMkLst>
        <pc:spChg chg="mod">
          <ac:chgData name="Luther Karper" userId="6ea3f153ada6f8d6" providerId="LiveId" clId="{22D8BA07-A6BA-4103-A2DC-CECA24652FE9}" dt="2019-09-07T16:53:32.461" v="70" actId="27636"/>
          <ac:spMkLst>
            <pc:docMk/>
            <pc:sldMk cId="2102068039" sldId="267"/>
            <ac:spMk id="2" creationId="{84616044-A8ED-49C7-B514-D8D31FD5FFE4}"/>
          </ac:spMkLst>
        </pc:spChg>
        <pc:spChg chg="add del mod">
          <ac:chgData name="Luther Karper" userId="6ea3f153ada6f8d6" providerId="LiveId" clId="{22D8BA07-A6BA-4103-A2DC-CECA24652FE9}" dt="2019-09-07T16:49:54.163" v="46" actId="478"/>
          <ac:spMkLst>
            <pc:docMk/>
            <pc:sldMk cId="2102068039" sldId="267"/>
            <ac:spMk id="4" creationId="{A29E8665-1A5A-4342-BC3E-3B5BB415DD07}"/>
          </ac:spMkLst>
        </pc:spChg>
        <pc:picChg chg="del">
          <ac:chgData name="Luther Karper" userId="6ea3f153ada6f8d6" providerId="LiveId" clId="{22D8BA07-A6BA-4103-A2DC-CECA24652FE9}" dt="2019-09-07T16:48:55.334" v="30" actId="478"/>
          <ac:picMkLst>
            <pc:docMk/>
            <pc:sldMk cId="2102068039" sldId="267"/>
            <ac:picMk id="3" creationId="{0ED189C4-E9D4-4F0F-A717-E35CB4719B5A}"/>
          </ac:picMkLst>
        </pc:picChg>
        <pc:picChg chg="add mod">
          <ac:chgData name="Luther Karper" userId="6ea3f153ada6f8d6" providerId="LiveId" clId="{22D8BA07-A6BA-4103-A2DC-CECA24652FE9}" dt="2019-09-07T16:53:39.359" v="72" actId="1076"/>
          <ac:picMkLst>
            <pc:docMk/>
            <pc:sldMk cId="2102068039" sldId="267"/>
            <ac:picMk id="6" creationId="{64EE349F-7C68-45ED-A14A-31DA48FAD4F8}"/>
          </ac:picMkLst>
        </pc:picChg>
        <pc:picChg chg="del">
          <ac:chgData name="Luther Karper" userId="6ea3f153ada6f8d6" providerId="LiveId" clId="{22D8BA07-A6BA-4103-A2DC-CECA24652FE9}" dt="2019-09-07T16:48:57.539" v="31" actId="478"/>
          <ac:picMkLst>
            <pc:docMk/>
            <pc:sldMk cId="2102068039" sldId="267"/>
            <ac:picMk id="2050" creationId="{24BB263F-F2EB-400B-B3C2-FE3DFB7B0B71}"/>
          </ac:picMkLst>
        </pc:picChg>
      </pc:sldChg>
      <pc:sldChg chg="addSp delSp modSp add">
        <pc:chgData name="Luther Karper" userId="6ea3f153ada6f8d6" providerId="LiveId" clId="{22D8BA07-A6BA-4103-A2DC-CECA24652FE9}" dt="2019-09-07T17:03:35.676" v="122" actId="1076"/>
        <pc:sldMkLst>
          <pc:docMk/>
          <pc:sldMk cId="3487482747" sldId="268"/>
        </pc:sldMkLst>
        <pc:spChg chg="mod">
          <ac:chgData name="Luther Karper" userId="6ea3f153ada6f8d6" providerId="LiveId" clId="{22D8BA07-A6BA-4103-A2DC-CECA24652FE9}" dt="2019-09-07T17:03:33.250" v="121" actId="1076"/>
          <ac:spMkLst>
            <pc:docMk/>
            <pc:sldMk cId="3487482747" sldId="268"/>
            <ac:spMk id="2" creationId="{84616044-A8ED-49C7-B514-D8D31FD5FFE4}"/>
          </ac:spMkLst>
        </pc:spChg>
        <pc:picChg chg="add del mod">
          <ac:chgData name="Luther Karper" userId="6ea3f153ada6f8d6" providerId="LiveId" clId="{22D8BA07-A6BA-4103-A2DC-CECA24652FE9}" dt="2019-09-07T17:02:54.102" v="112"/>
          <ac:picMkLst>
            <pc:docMk/>
            <pc:sldMk cId="3487482747" sldId="268"/>
            <ac:picMk id="3" creationId="{7FC6224A-D547-4A57-BE8C-213CE4216052}"/>
          </ac:picMkLst>
        </pc:picChg>
        <pc:picChg chg="add mod">
          <ac:chgData name="Luther Karper" userId="6ea3f153ada6f8d6" providerId="LiveId" clId="{22D8BA07-A6BA-4103-A2DC-CECA24652FE9}" dt="2019-09-07T17:03:35.676" v="122" actId="1076"/>
          <ac:picMkLst>
            <pc:docMk/>
            <pc:sldMk cId="3487482747" sldId="268"/>
            <ac:picMk id="4" creationId="{9705029A-4780-4796-B1F2-6DFBF49013A5}"/>
          </ac:picMkLst>
        </pc:picChg>
        <pc:picChg chg="del">
          <ac:chgData name="Luther Karper" userId="6ea3f153ada6f8d6" providerId="LiveId" clId="{22D8BA07-A6BA-4103-A2DC-CECA24652FE9}" dt="2019-09-07T16:54:18.864" v="96" actId="478"/>
          <ac:picMkLst>
            <pc:docMk/>
            <pc:sldMk cId="3487482747" sldId="268"/>
            <ac:picMk id="6" creationId="{64EE349F-7C68-45ED-A14A-31DA48FAD4F8}"/>
          </ac:picMkLst>
        </pc:picChg>
        <pc:picChg chg="add del mod">
          <ac:chgData name="Luther Karper" userId="6ea3f153ada6f8d6" providerId="LiveId" clId="{22D8BA07-A6BA-4103-A2DC-CECA24652FE9}" dt="2019-09-07T17:00:00.390" v="100" actId="478"/>
          <ac:picMkLst>
            <pc:docMk/>
            <pc:sldMk cId="3487482747" sldId="268"/>
            <ac:picMk id="7170" creationId="{985F30F6-CCD9-4496-8E10-9E600A297B69}"/>
          </ac:picMkLst>
        </pc:picChg>
        <pc:picChg chg="add mod">
          <ac:chgData name="Luther Karper" userId="6ea3f153ada6f8d6" providerId="LiveId" clId="{22D8BA07-A6BA-4103-A2DC-CECA24652FE9}" dt="2019-09-07T17:03:15.942" v="116" actId="1076"/>
          <ac:picMkLst>
            <pc:docMk/>
            <pc:sldMk cId="3487482747" sldId="268"/>
            <ac:picMk id="7172" creationId="{0F699FFF-26EF-403C-8550-AFB40943D267}"/>
          </ac:picMkLst>
        </pc:picChg>
        <pc:picChg chg="add mod">
          <ac:chgData name="Luther Karper" userId="6ea3f153ada6f8d6" providerId="LiveId" clId="{22D8BA07-A6BA-4103-A2DC-CECA24652FE9}" dt="2019-09-07T17:03:12.902" v="115" actId="1076"/>
          <ac:picMkLst>
            <pc:docMk/>
            <pc:sldMk cId="3487482747" sldId="268"/>
            <ac:picMk id="7174" creationId="{37E3CDCB-CDAC-42CD-8F4D-1DDC87AE63E5}"/>
          </ac:picMkLst>
        </pc:picChg>
        <pc:picChg chg="add del">
          <ac:chgData name="Luther Karper" userId="6ea3f153ada6f8d6" providerId="LiveId" clId="{22D8BA07-A6BA-4103-A2DC-CECA24652FE9}" dt="2019-09-07T17:02:23.272" v="108"/>
          <ac:picMkLst>
            <pc:docMk/>
            <pc:sldMk cId="3487482747" sldId="268"/>
            <ac:picMk id="7176" creationId="{74D7D473-7BCB-4CD2-8DF3-B45885C31E12}"/>
          </ac:picMkLst>
        </pc:picChg>
      </pc:sldChg>
      <pc:sldChg chg="modSp add">
        <pc:chgData name="Luther Karper" userId="6ea3f153ada6f8d6" providerId="LiveId" clId="{22D8BA07-A6BA-4103-A2DC-CECA24652FE9}" dt="2019-09-07T17:04:40.522" v="146" actId="122"/>
        <pc:sldMkLst>
          <pc:docMk/>
          <pc:sldMk cId="1183430513" sldId="269"/>
        </pc:sldMkLst>
        <pc:spChg chg="mod">
          <ac:chgData name="Luther Karper" userId="6ea3f153ada6f8d6" providerId="LiveId" clId="{22D8BA07-A6BA-4103-A2DC-CECA24652FE9}" dt="2019-09-07T17:04:40.522" v="146" actId="122"/>
          <ac:spMkLst>
            <pc:docMk/>
            <pc:sldMk cId="1183430513" sldId="269"/>
            <ac:spMk id="2" creationId="{84616044-A8ED-49C7-B514-D8D31FD5FFE4}"/>
          </ac:spMkLst>
        </pc:spChg>
        <pc:picChg chg="mod">
          <ac:chgData name="Luther Karper" userId="6ea3f153ada6f8d6" providerId="LiveId" clId="{22D8BA07-A6BA-4103-A2DC-CECA24652FE9}" dt="2019-09-07T17:04:34.526" v="144" actId="1076"/>
          <ac:picMkLst>
            <pc:docMk/>
            <pc:sldMk cId="1183430513" sldId="269"/>
            <ac:picMk id="3" creationId="{0ED189C4-E9D4-4F0F-A717-E35CB4719B5A}"/>
          </ac:picMkLst>
        </pc:picChg>
        <pc:picChg chg="mod">
          <ac:chgData name="Luther Karper" userId="6ea3f153ada6f8d6" providerId="LiveId" clId="{22D8BA07-A6BA-4103-A2DC-CECA24652FE9}" dt="2019-09-07T17:04:38.079" v="145" actId="14100"/>
          <ac:picMkLst>
            <pc:docMk/>
            <pc:sldMk cId="1183430513" sldId="269"/>
            <ac:picMk id="2050" creationId="{24BB263F-F2EB-400B-B3C2-FE3DFB7B0B71}"/>
          </ac:picMkLst>
        </pc:picChg>
      </pc:sldChg>
      <pc:sldChg chg="modSp add">
        <pc:chgData name="Luther Karper" userId="6ea3f153ada6f8d6" providerId="LiveId" clId="{22D8BA07-A6BA-4103-A2DC-CECA24652FE9}" dt="2019-09-07T17:05:41.503" v="186" actId="1038"/>
        <pc:sldMkLst>
          <pc:docMk/>
          <pc:sldMk cId="488832631" sldId="270"/>
        </pc:sldMkLst>
        <pc:spChg chg="mod">
          <ac:chgData name="Luther Karper" userId="6ea3f153ada6f8d6" providerId="LiveId" clId="{22D8BA07-A6BA-4103-A2DC-CECA24652FE9}" dt="2019-09-07T17:05:41.503" v="186" actId="1038"/>
          <ac:spMkLst>
            <pc:docMk/>
            <pc:sldMk cId="488832631" sldId="270"/>
            <ac:spMk id="2" creationId="{84616044-A8ED-49C7-B514-D8D31FD5FFE4}"/>
          </ac:spMkLst>
        </pc:spChg>
        <pc:picChg chg="mod">
          <ac:chgData name="Luther Karper" userId="6ea3f153ada6f8d6" providerId="LiveId" clId="{22D8BA07-A6BA-4103-A2DC-CECA24652FE9}" dt="2019-09-07T17:05:34.612" v="175" actId="1076"/>
          <ac:picMkLst>
            <pc:docMk/>
            <pc:sldMk cId="488832631" sldId="270"/>
            <ac:picMk id="3" creationId="{0ED189C4-E9D4-4F0F-A717-E35CB4719B5A}"/>
          </ac:picMkLst>
        </pc:picChg>
        <pc:picChg chg="mod">
          <ac:chgData name="Luther Karper" userId="6ea3f153ada6f8d6" providerId="LiveId" clId="{22D8BA07-A6BA-4103-A2DC-CECA24652FE9}" dt="2019-09-07T17:05:37.311" v="176" actId="14100"/>
          <ac:picMkLst>
            <pc:docMk/>
            <pc:sldMk cId="488832631" sldId="270"/>
            <ac:picMk id="2050" creationId="{24BB263F-F2EB-400B-B3C2-FE3DFB7B0B71}"/>
          </ac:picMkLst>
        </pc:picChg>
      </pc:sldChg>
      <pc:sldChg chg="modSp add">
        <pc:chgData name="Luther Karper" userId="6ea3f153ada6f8d6" providerId="LiveId" clId="{22D8BA07-A6BA-4103-A2DC-CECA24652FE9}" dt="2019-09-07T17:07:45.344" v="241" actId="1076"/>
        <pc:sldMkLst>
          <pc:docMk/>
          <pc:sldMk cId="3439399794" sldId="271"/>
        </pc:sldMkLst>
        <pc:spChg chg="mod">
          <ac:chgData name="Luther Karper" userId="6ea3f153ada6f8d6" providerId="LiveId" clId="{22D8BA07-A6BA-4103-A2DC-CECA24652FE9}" dt="2019-09-07T17:07:40.107" v="238" actId="20577"/>
          <ac:spMkLst>
            <pc:docMk/>
            <pc:sldMk cId="3439399794" sldId="271"/>
            <ac:spMk id="2" creationId="{84616044-A8ED-49C7-B514-D8D31FD5FFE4}"/>
          </ac:spMkLst>
        </pc:spChg>
        <pc:picChg chg="mod">
          <ac:chgData name="Luther Karper" userId="6ea3f153ada6f8d6" providerId="LiveId" clId="{22D8BA07-A6BA-4103-A2DC-CECA24652FE9}" dt="2019-09-07T17:07:45.344" v="241" actId="1076"/>
          <ac:picMkLst>
            <pc:docMk/>
            <pc:sldMk cId="3439399794" sldId="271"/>
            <ac:picMk id="3" creationId="{0ED189C4-E9D4-4F0F-A717-E35CB4719B5A}"/>
          </ac:picMkLst>
        </pc:picChg>
        <pc:picChg chg="mod">
          <ac:chgData name="Luther Karper" userId="6ea3f153ada6f8d6" providerId="LiveId" clId="{22D8BA07-A6BA-4103-A2DC-CECA24652FE9}" dt="2019-09-07T17:07:37.124" v="237" actId="1076"/>
          <ac:picMkLst>
            <pc:docMk/>
            <pc:sldMk cId="3439399794" sldId="271"/>
            <ac:picMk id="2050" creationId="{24BB263F-F2EB-400B-B3C2-FE3DFB7B0B71}"/>
          </ac:picMkLst>
        </pc:picChg>
      </pc:sldChg>
      <pc:sldChg chg="add del">
        <pc:chgData name="Luther Karper" userId="6ea3f153ada6f8d6" providerId="LiveId" clId="{22D8BA07-A6BA-4103-A2DC-CECA24652FE9}" dt="2019-09-07T17:06:47.120" v="188" actId="2696"/>
        <pc:sldMkLst>
          <pc:docMk/>
          <pc:sldMk cId="3986403439" sldId="271"/>
        </pc:sldMkLst>
      </pc:sldChg>
      <pc:sldChg chg="delSp add del">
        <pc:chgData name="Luther Karper" userId="6ea3f153ada6f8d6" providerId="LiveId" clId="{22D8BA07-A6BA-4103-A2DC-CECA24652FE9}" dt="2019-09-07T17:31:13.152" v="602" actId="2696"/>
        <pc:sldMkLst>
          <pc:docMk/>
          <pc:sldMk cId="814603485" sldId="272"/>
        </pc:sldMkLst>
        <pc:picChg chg="del">
          <ac:chgData name="Luther Karper" userId="6ea3f153ada6f8d6" providerId="LiveId" clId="{22D8BA07-A6BA-4103-A2DC-CECA24652FE9}" dt="2019-09-07T17:23:22.823" v="409" actId="478"/>
          <ac:picMkLst>
            <pc:docMk/>
            <pc:sldMk cId="814603485" sldId="272"/>
            <ac:picMk id="3" creationId="{0ED189C4-E9D4-4F0F-A717-E35CB4719B5A}"/>
          </ac:picMkLst>
        </pc:picChg>
      </pc:sldChg>
      <pc:sldChg chg="addSp delSp modSp add mod setBg setClrOvrMap">
        <pc:chgData name="Luther Karper" userId="6ea3f153ada6f8d6" providerId="LiveId" clId="{22D8BA07-A6BA-4103-A2DC-CECA24652FE9}" dt="2019-09-07T17:19:04.413" v="287" actId="20577"/>
        <pc:sldMkLst>
          <pc:docMk/>
          <pc:sldMk cId="2149954148" sldId="273"/>
        </pc:sldMkLst>
        <pc:spChg chg="mod ord">
          <ac:chgData name="Luther Karper" userId="6ea3f153ada6f8d6" providerId="LiveId" clId="{22D8BA07-A6BA-4103-A2DC-CECA24652FE9}" dt="2019-09-07T17:19:04.413" v="287" actId="20577"/>
          <ac:spMkLst>
            <pc:docMk/>
            <pc:sldMk cId="2149954148" sldId="273"/>
            <ac:spMk id="2" creationId="{84616044-A8ED-49C7-B514-D8D31FD5FFE4}"/>
          </ac:spMkLst>
        </pc:spChg>
        <pc:spChg chg="add del mod">
          <ac:chgData name="Luther Karper" userId="6ea3f153ada6f8d6" providerId="LiveId" clId="{22D8BA07-A6BA-4103-A2DC-CECA24652FE9}" dt="2019-09-07T17:17:36.990" v="271"/>
          <ac:spMkLst>
            <pc:docMk/>
            <pc:sldMk cId="2149954148" sldId="273"/>
            <ac:spMk id="4" creationId="{32B0725D-E3D5-4BEC-975B-67F74A98D647}"/>
          </ac:spMkLst>
        </pc:spChg>
        <pc:spChg chg="add del">
          <ac:chgData name="Luther Karper" userId="6ea3f153ada6f8d6" providerId="LiveId" clId="{22D8BA07-A6BA-4103-A2DC-CECA24652FE9}" dt="2019-09-07T17:18:04.003" v="274" actId="26606"/>
          <ac:spMkLst>
            <pc:docMk/>
            <pc:sldMk cId="2149954148" sldId="273"/>
            <ac:spMk id="10" creationId="{37C89E4B-3C9F-44B9-8B86-D9E3D112D8EC}"/>
          </ac:spMkLst>
        </pc:spChg>
        <pc:spChg chg="add del">
          <ac:chgData name="Luther Karper" userId="6ea3f153ada6f8d6" providerId="LiveId" clId="{22D8BA07-A6BA-4103-A2DC-CECA24652FE9}" dt="2019-09-07T17:18:09.389" v="276" actId="26606"/>
          <ac:spMkLst>
            <pc:docMk/>
            <pc:sldMk cId="2149954148" sldId="273"/>
            <ac:spMk id="16" creationId="{71B2258F-86CA-4D4D-8270-BC05FCDEBFB3}"/>
          </ac:spMkLst>
        </pc:spChg>
        <pc:spChg chg="add del">
          <ac:chgData name="Luther Karper" userId="6ea3f153ada6f8d6" providerId="LiveId" clId="{22D8BA07-A6BA-4103-A2DC-CECA24652FE9}" dt="2019-09-07T17:18:15.451" v="280" actId="26606"/>
          <ac:spMkLst>
            <pc:docMk/>
            <pc:sldMk cId="2149954148" sldId="273"/>
            <ac:spMk id="18" creationId="{37C89E4B-3C9F-44B9-8B86-D9E3D112D8EC}"/>
          </ac:spMkLst>
        </pc:spChg>
        <pc:picChg chg="del">
          <ac:chgData name="Luther Karper" userId="6ea3f153ada6f8d6" providerId="LiveId" clId="{22D8BA07-A6BA-4103-A2DC-CECA24652FE9}" dt="2019-09-07T17:10:55.306" v="270" actId="478"/>
          <ac:picMkLst>
            <pc:docMk/>
            <pc:sldMk cId="2149954148" sldId="273"/>
            <ac:picMk id="3" creationId="{0ED189C4-E9D4-4F0F-A717-E35CB4719B5A}"/>
          </ac:picMkLst>
        </pc:picChg>
        <pc:picChg chg="add mod ord">
          <ac:chgData name="Luther Karper" userId="6ea3f153ada6f8d6" providerId="LiveId" clId="{22D8BA07-A6BA-4103-A2DC-CECA24652FE9}" dt="2019-09-07T17:18:34.786" v="284" actId="167"/>
          <ac:picMkLst>
            <pc:docMk/>
            <pc:sldMk cId="2149954148" sldId="273"/>
            <ac:picMk id="5" creationId="{DC715099-A147-4121-8A36-B6702D977599}"/>
          </ac:picMkLst>
        </pc:picChg>
        <pc:picChg chg="del">
          <ac:chgData name="Luther Karper" userId="6ea3f153ada6f8d6" providerId="LiveId" clId="{22D8BA07-A6BA-4103-A2DC-CECA24652FE9}" dt="2019-09-07T17:10:55.306" v="270" actId="478"/>
          <ac:picMkLst>
            <pc:docMk/>
            <pc:sldMk cId="2149954148" sldId="273"/>
            <ac:picMk id="2050" creationId="{24BB263F-F2EB-400B-B3C2-FE3DFB7B0B71}"/>
          </ac:picMkLst>
        </pc:picChg>
        <pc:cxnChg chg="add del">
          <ac:chgData name="Luther Karper" userId="6ea3f153ada6f8d6" providerId="LiveId" clId="{22D8BA07-A6BA-4103-A2DC-CECA24652FE9}" dt="2019-09-07T17:18:04.003" v="274" actId="26606"/>
          <ac:cxnSpMkLst>
            <pc:docMk/>
            <pc:sldMk cId="2149954148" sldId="273"/>
            <ac:cxnSpMk id="12" creationId="{AA2EAA10-076F-46BD-8F0F-B9A2FB77A85C}"/>
          </ac:cxnSpMkLst>
        </pc:cxnChg>
        <pc:cxnChg chg="add del">
          <ac:chgData name="Luther Karper" userId="6ea3f153ada6f8d6" providerId="LiveId" clId="{22D8BA07-A6BA-4103-A2DC-CECA24652FE9}" dt="2019-09-07T17:18:04.003" v="274" actId="26606"/>
          <ac:cxnSpMkLst>
            <pc:docMk/>
            <pc:sldMk cId="2149954148" sldId="273"/>
            <ac:cxnSpMk id="14" creationId="{D891E407-403B-4764-86C9-33A56D3BCAA3}"/>
          </ac:cxnSpMkLst>
        </pc:cxnChg>
        <pc:cxnChg chg="add del">
          <ac:chgData name="Luther Karper" userId="6ea3f153ada6f8d6" providerId="LiveId" clId="{22D8BA07-A6BA-4103-A2DC-CECA24652FE9}" dt="2019-09-07T17:18:15.451" v="280" actId="26606"/>
          <ac:cxnSpMkLst>
            <pc:docMk/>
            <pc:sldMk cId="2149954148" sldId="273"/>
            <ac:cxnSpMk id="19" creationId="{AA2EAA10-076F-46BD-8F0F-B9A2FB77A85C}"/>
          </ac:cxnSpMkLst>
        </pc:cxnChg>
        <pc:cxnChg chg="add del">
          <ac:chgData name="Luther Karper" userId="6ea3f153ada6f8d6" providerId="LiveId" clId="{22D8BA07-A6BA-4103-A2DC-CECA24652FE9}" dt="2019-09-07T17:18:15.451" v="280" actId="26606"/>
          <ac:cxnSpMkLst>
            <pc:docMk/>
            <pc:sldMk cId="2149954148" sldId="273"/>
            <ac:cxnSpMk id="20" creationId="{D891E407-403B-4764-86C9-33A56D3BCAA3}"/>
          </ac:cxnSpMkLst>
        </pc:cxnChg>
      </pc:sldChg>
      <pc:sldChg chg="modSp add">
        <pc:chgData name="Luther Karper" userId="6ea3f153ada6f8d6" providerId="LiveId" clId="{22D8BA07-A6BA-4103-A2DC-CECA24652FE9}" dt="2019-09-07T17:21:25.240" v="352" actId="20577"/>
        <pc:sldMkLst>
          <pc:docMk/>
          <pc:sldMk cId="1669482072" sldId="274"/>
        </pc:sldMkLst>
        <pc:spChg chg="mod">
          <ac:chgData name="Luther Karper" userId="6ea3f153ada6f8d6" providerId="LiveId" clId="{22D8BA07-A6BA-4103-A2DC-CECA24652FE9}" dt="2019-09-07T17:21:25.240" v="352" actId="20577"/>
          <ac:spMkLst>
            <pc:docMk/>
            <pc:sldMk cId="1669482072" sldId="274"/>
            <ac:spMk id="2" creationId="{84616044-A8ED-49C7-B514-D8D31FD5FFE4}"/>
          </ac:spMkLst>
        </pc:spChg>
      </pc:sldChg>
      <pc:sldChg chg="modSp add">
        <pc:chgData name="Luther Karper" userId="6ea3f153ada6f8d6" providerId="LiveId" clId="{22D8BA07-A6BA-4103-A2DC-CECA24652FE9}" dt="2019-09-07T17:23:00.612" v="408" actId="20577"/>
        <pc:sldMkLst>
          <pc:docMk/>
          <pc:sldMk cId="2602373388" sldId="275"/>
        </pc:sldMkLst>
        <pc:spChg chg="mod">
          <ac:chgData name="Luther Karper" userId="6ea3f153ada6f8d6" providerId="LiveId" clId="{22D8BA07-A6BA-4103-A2DC-CECA24652FE9}" dt="2019-09-07T17:23:00.612" v="408" actId="20577"/>
          <ac:spMkLst>
            <pc:docMk/>
            <pc:sldMk cId="2602373388" sldId="275"/>
            <ac:spMk id="2" creationId="{84616044-A8ED-49C7-B514-D8D31FD5FFE4}"/>
          </ac:spMkLst>
        </pc:spChg>
      </pc:sldChg>
      <pc:sldChg chg="modSp add">
        <pc:chgData name="Luther Karper" userId="6ea3f153ada6f8d6" providerId="LiveId" clId="{22D8BA07-A6BA-4103-A2DC-CECA24652FE9}" dt="2019-09-07T17:29:29.598" v="534" actId="20577"/>
        <pc:sldMkLst>
          <pc:docMk/>
          <pc:sldMk cId="1055453982" sldId="276"/>
        </pc:sldMkLst>
        <pc:spChg chg="mod">
          <ac:chgData name="Luther Karper" userId="6ea3f153ada6f8d6" providerId="LiveId" clId="{22D8BA07-A6BA-4103-A2DC-CECA24652FE9}" dt="2019-09-07T17:29:29.598" v="534" actId="20577"/>
          <ac:spMkLst>
            <pc:docMk/>
            <pc:sldMk cId="1055453982" sldId="276"/>
            <ac:spMk id="2" creationId="{84616044-A8ED-49C7-B514-D8D31FD5FFE4}"/>
          </ac:spMkLst>
        </pc:spChg>
        <pc:picChg chg="mod">
          <ac:chgData name="Luther Karper" userId="6ea3f153ada6f8d6" providerId="LiveId" clId="{22D8BA07-A6BA-4103-A2DC-CECA24652FE9}" dt="2019-09-07T17:27:17.355" v="522" actId="1076"/>
          <ac:picMkLst>
            <pc:docMk/>
            <pc:sldMk cId="1055453982" sldId="276"/>
            <ac:picMk id="5" creationId="{DC715099-A147-4121-8A36-B6702D977599}"/>
          </ac:picMkLst>
        </pc:picChg>
      </pc:sldChg>
      <pc:sldChg chg="modSp add">
        <pc:chgData name="Luther Karper" userId="6ea3f153ada6f8d6" providerId="LiveId" clId="{22D8BA07-A6BA-4103-A2DC-CECA24652FE9}" dt="2019-09-08T21:24:30.900" v="5800" actId="20577"/>
        <pc:sldMkLst>
          <pc:docMk/>
          <pc:sldMk cId="377775162" sldId="277"/>
        </pc:sldMkLst>
        <pc:spChg chg="mod">
          <ac:chgData name="Luther Karper" userId="6ea3f153ada6f8d6" providerId="LiveId" clId="{22D8BA07-A6BA-4103-A2DC-CECA24652FE9}" dt="2019-09-08T21:24:30.900" v="5800" actId="20577"/>
          <ac:spMkLst>
            <pc:docMk/>
            <pc:sldMk cId="377775162" sldId="277"/>
            <ac:spMk id="2" creationId="{84616044-A8ED-49C7-B514-D8D31FD5FFE4}"/>
          </ac:spMkLst>
        </pc:spChg>
        <pc:picChg chg="mod">
          <ac:chgData name="Luther Karper" userId="6ea3f153ada6f8d6" providerId="LiveId" clId="{22D8BA07-A6BA-4103-A2DC-CECA24652FE9}" dt="2019-09-07T17:30:59.854" v="600" actId="1076"/>
          <ac:picMkLst>
            <pc:docMk/>
            <pc:sldMk cId="377775162" sldId="277"/>
            <ac:picMk id="5" creationId="{DC715099-A147-4121-8A36-B6702D977599}"/>
          </ac:picMkLst>
        </pc:picChg>
      </pc:sldChg>
      <pc:sldChg chg="addSp delSp modSp add">
        <pc:chgData name="Luther Karper" userId="6ea3f153ada6f8d6" providerId="LiveId" clId="{22D8BA07-A6BA-4103-A2DC-CECA24652FE9}" dt="2019-09-07T17:34:02.670" v="701" actId="692"/>
        <pc:sldMkLst>
          <pc:docMk/>
          <pc:sldMk cId="2919906282" sldId="278"/>
        </pc:sldMkLst>
        <pc:spChg chg="del mod">
          <ac:chgData name="Luther Karper" userId="6ea3f153ada6f8d6" providerId="LiveId" clId="{22D8BA07-A6BA-4103-A2DC-CECA24652FE9}" dt="2019-09-07T17:33:09.939" v="663" actId="478"/>
          <ac:spMkLst>
            <pc:docMk/>
            <pc:sldMk cId="2919906282" sldId="278"/>
            <ac:spMk id="2" creationId="{84616044-A8ED-49C7-B514-D8D31FD5FFE4}"/>
          </ac:spMkLst>
        </pc:spChg>
        <pc:spChg chg="add del mod">
          <ac:chgData name="Luther Karper" userId="6ea3f153ada6f8d6" providerId="LiveId" clId="{22D8BA07-A6BA-4103-A2DC-CECA24652FE9}" dt="2019-09-07T17:34:02.670" v="701" actId="692"/>
          <ac:spMkLst>
            <pc:docMk/>
            <pc:sldMk cId="2919906282" sldId="278"/>
            <ac:spMk id="3" creationId="{0FC9BF92-2A03-45AA-B611-768C3682EE65}"/>
          </ac:spMkLst>
        </pc:spChg>
      </pc:sldChg>
      <pc:sldChg chg="addSp delSp modSp add">
        <pc:chgData name="Luther Karper" userId="6ea3f153ada6f8d6" providerId="LiveId" clId="{22D8BA07-A6BA-4103-A2DC-CECA24652FE9}" dt="2019-09-07T18:44:36.380" v="1287" actId="14100"/>
        <pc:sldMkLst>
          <pc:docMk/>
          <pc:sldMk cId="3343690474" sldId="279"/>
        </pc:sldMkLst>
        <pc:spChg chg="mod">
          <ac:chgData name="Luther Karper" userId="6ea3f153ada6f8d6" providerId="LiveId" clId="{22D8BA07-A6BA-4103-A2DC-CECA24652FE9}" dt="2019-09-07T18:43:25.985" v="1281" actId="692"/>
          <ac:spMkLst>
            <pc:docMk/>
            <pc:sldMk cId="3343690474" sldId="279"/>
            <ac:spMk id="2" creationId="{B1E8DD89-A304-48B0-9274-0409B6D4ED05}"/>
          </ac:spMkLst>
        </pc:spChg>
        <pc:spChg chg="del">
          <ac:chgData name="Luther Karper" userId="6ea3f153ada6f8d6" providerId="LiveId" clId="{22D8BA07-A6BA-4103-A2DC-CECA24652FE9}" dt="2019-09-07T18:36:21.679" v="1193" actId="478"/>
          <ac:spMkLst>
            <pc:docMk/>
            <pc:sldMk cId="3343690474" sldId="279"/>
            <ac:spMk id="3" creationId="{AC2269F8-54E0-46AA-983C-7A0FAB82D2CD}"/>
          </ac:spMkLst>
        </pc:spChg>
        <pc:spChg chg="add del mod">
          <ac:chgData name="Luther Karper" userId="6ea3f153ada6f8d6" providerId="LiveId" clId="{22D8BA07-A6BA-4103-A2DC-CECA24652FE9}" dt="2019-09-07T18:35:40.141" v="1151" actId="767"/>
          <ac:spMkLst>
            <pc:docMk/>
            <pc:sldMk cId="3343690474" sldId="279"/>
            <ac:spMk id="5" creationId="{501FD5D7-969A-4A00-9790-4E4A9430C0C4}"/>
          </ac:spMkLst>
        </pc:spChg>
        <pc:spChg chg="add mod">
          <ac:chgData name="Luther Karper" userId="6ea3f153ada6f8d6" providerId="LiveId" clId="{22D8BA07-A6BA-4103-A2DC-CECA24652FE9}" dt="2019-09-07T18:44:36.380" v="1287" actId="14100"/>
          <ac:spMkLst>
            <pc:docMk/>
            <pc:sldMk cId="3343690474" sldId="279"/>
            <ac:spMk id="7" creationId="{B4C702C3-C77A-430C-9DAB-E421838D18B2}"/>
          </ac:spMkLst>
        </pc:spChg>
        <pc:picChg chg="add del">
          <ac:chgData name="Luther Karper" userId="6ea3f153ada6f8d6" providerId="LiveId" clId="{22D8BA07-A6BA-4103-A2DC-CECA24652FE9}" dt="2019-09-07T18:35:37.827" v="1149"/>
          <ac:picMkLst>
            <pc:docMk/>
            <pc:sldMk cId="3343690474" sldId="279"/>
            <ac:picMk id="4" creationId="{79200850-B9C6-4745-A74C-A802F6D947BA}"/>
          </ac:picMkLst>
        </pc:picChg>
        <pc:picChg chg="add mod ord">
          <ac:chgData name="Luther Karper" userId="6ea3f153ada6f8d6" providerId="LiveId" clId="{22D8BA07-A6BA-4103-A2DC-CECA24652FE9}" dt="2019-09-07T18:41:32.502" v="1276" actId="1076"/>
          <ac:picMkLst>
            <pc:docMk/>
            <pc:sldMk cId="3343690474" sldId="279"/>
            <ac:picMk id="6" creationId="{72761BAD-6389-4602-AFDC-C5CAA720BCFB}"/>
          </ac:picMkLst>
        </pc:picChg>
      </pc:sldChg>
      <pc:sldChg chg="modSp add del">
        <pc:chgData name="Luther Karper" userId="6ea3f153ada6f8d6" providerId="LiveId" clId="{22D8BA07-A6BA-4103-A2DC-CECA24652FE9}" dt="2019-09-07T17:57:30.605" v="760" actId="2696"/>
        <pc:sldMkLst>
          <pc:docMk/>
          <pc:sldMk cId="2371089629" sldId="280"/>
        </pc:sldMkLst>
        <pc:spChg chg="mod">
          <ac:chgData name="Luther Karper" userId="6ea3f153ada6f8d6" providerId="LiveId" clId="{22D8BA07-A6BA-4103-A2DC-CECA24652FE9}" dt="2019-09-07T17:57:09.081" v="758" actId="20577"/>
          <ac:spMkLst>
            <pc:docMk/>
            <pc:sldMk cId="2371089629" sldId="280"/>
            <ac:spMk id="2" creationId="{84616044-A8ED-49C7-B514-D8D31FD5FFE4}"/>
          </ac:spMkLst>
        </pc:spChg>
      </pc:sldChg>
      <pc:sldChg chg="add del">
        <pc:chgData name="Luther Karper" userId="6ea3f153ada6f8d6" providerId="LiveId" clId="{22D8BA07-A6BA-4103-A2DC-CECA24652FE9}" dt="2019-09-07T17:51:31.637" v="704"/>
        <pc:sldMkLst>
          <pc:docMk/>
          <pc:sldMk cId="3006496939" sldId="280"/>
        </pc:sldMkLst>
      </pc:sldChg>
      <pc:sldChg chg="modSp add">
        <pc:chgData name="Luther Karper" userId="6ea3f153ada6f8d6" providerId="LiveId" clId="{22D8BA07-A6BA-4103-A2DC-CECA24652FE9}" dt="2019-09-07T18:00:30.205" v="782" actId="20577"/>
        <pc:sldMkLst>
          <pc:docMk/>
          <pc:sldMk cId="4066035396" sldId="281"/>
        </pc:sldMkLst>
        <pc:spChg chg="mod">
          <ac:chgData name="Luther Karper" userId="6ea3f153ada6f8d6" providerId="LiveId" clId="{22D8BA07-A6BA-4103-A2DC-CECA24652FE9}" dt="2019-09-07T18:00:30.205" v="782" actId="20577"/>
          <ac:spMkLst>
            <pc:docMk/>
            <pc:sldMk cId="4066035396" sldId="281"/>
            <ac:spMk id="2" creationId="{84616044-A8ED-49C7-B514-D8D31FD5FFE4}"/>
          </ac:spMkLst>
        </pc:spChg>
      </pc:sldChg>
      <pc:sldChg chg="addSp delSp modSp add mod setBg">
        <pc:chgData name="Luther Karper" userId="6ea3f153ada6f8d6" providerId="LiveId" clId="{22D8BA07-A6BA-4103-A2DC-CECA24652FE9}" dt="2019-09-07T18:07:18.050" v="815"/>
        <pc:sldMkLst>
          <pc:docMk/>
          <pc:sldMk cId="90619373" sldId="282"/>
        </pc:sldMkLst>
        <pc:spChg chg="mod">
          <ac:chgData name="Luther Karper" userId="6ea3f153ada6f8d6" providerId="LiveId" clId="{22D8BA07-A6BA-4103-A2DC-CECA24652FE9}" dt="2019-09-07T18:03:30.051" v="805" actId="26606"/>
          <ac:spMkLst>
            <pc:docMk/>
            <pc:sldMk cId="90619373" sldId="282"/>
            <ac:spMk id="2" creationId="{84616044-A8ED-49C7-B514-D8D31FD5FFE4}"/>
          </ac:spMkLst>
        </pc:spChg>
        <pc:spChg chg="add del mod">
          <ac:chgData name="Luther Karper" userId="6ea3f153ada6f8d6" providerId="LiveId" clId="{22D8BA07-A6BA-4103-A2DC-CECA24652FE9}" dt="2019-09-07T18:03:36.508" v="807"/>
          <ac:spMkLst>
            <pc:docMk/>
            <pc:sldMk cId="90619373" sldId="282"/>
            <ac:spMk id="3" creationId="{CF01113C-6C43-42E6-9FCB-780BC5022377}"/>
          </ac:spMkLst>
        </pc:spChg>
        <pc:spChg chg="add del mod">
          <ac:chgData name="Luther Karper" userId="6ea3f153ada6f8d6" providerId="LiveId" clId="{22D8BA07-A6BA-4103-A2DC-CECA24652FE9}" dt="2019-09-07T18:04:08.305" v="813" actId="478"/>
          <ac:spMkLst>
            <pc:docMk/>
            <pc:sldMk cId="90619373" sldId="282"/>
            <ac:spMk id="6" creationId="{32738029-05E8-41FA-B9B1-38A06B8A4AC0}"/>
          </ac:spMkLst>
        </pc:spChg>
        <pc:spChg chg="add del">
          <ac:chgData name="Luther Karper" userId="6ea3f153ada6f8d6" providerId="LiveId" clId="{22D8BA07-A6BA-4103-A2DC-CECA24652FE9}" dt="2019-09-07T18:03:30.051" v="805" actId="26606"/>
          <ac:spMkLst>
            <pc:docMk/>
            <pc:sldMk cId="90619373" sldId="282"/>
            <ac:spMk id="73" creationId="{823AC064-BC96-4F32-8AE1-B2FD38754823}"/>
          </ac:spMkLst>
        </pc:spChg>
        <pc:picChg chg="add del mod ord">
          <ac:chgData name="Luther Karper" userId="6ea3f153ada6f8d6" providerId="LiveId" clId="{22D8BA07-A6BA-4103-A2DC-CECA24652FE9}" dt="2019-09-07T18:03:44.486" v="808" actId="478"/>
          <ac:picMkLst>
            <pc:docMk/>
            <pc:sldMk cId="90619373" sldId="282"/>
            <ac:picMk id="5" creationId="{DC715099-A147-4121-8A36-B6702D977599}"/>
          </ac:picMkLst>
        </pc:picChg>
        <pc:picChg chg="add del">
          <ac:chgData name="Luther Karper" userId="6ea3f153ada6f8d6" providerId="LiveId" clId="{22D8BA07-A6BA-4103-A2DC-CECA24652FE9}" dt="2019-09-07T18:07:18.050" v="815"/>
          <ac:picMkLst>
            <pc:docMk/>
            <pc:sldMk cId="90619373" sldId="282"/>
            <ac:picMk id="12" creationId="{1ED1388F-06A0-404F-8E40-0345D5485EAA}"/>
          </ac:picMkLst>
        </pc:picChg>
        <pc:picChg chg="add del">
          <ac:chgData name="Luther Karper" userId="6ea3f153ada6f8d6" providerId="LiveId" clId="{22D8BA07-A6BA-4103-A2DC-CECA24652FE9}" dt="2019-09-07T18:02:36.201" v="802"/>
          <ac:picMkLst>
            <pc:docMk/>
            <pc:sldMk cId="90619373" sldId="282"/>
            <ac:picMk id="12290" creationId="{EA2C0239-607B-4EFF-A11F-A5851A943641}"/>
          </ac:picMkLst>
        </pc:picChg>
        <pc:picChg chg="add mod">
          <ac:chgData name="Luther Karper" userId="6ea3f153ada6f8d6" providerId="LiveId" clId="{22D8BA07-A6BA-4103-A2DC-CECA24652FE9}" dt="2019-09-07T18:04:04.353" v="812" actId="167"/>
          <ac:picMkLst>
            <pc:docMk/>
            <pc:sldMk cId="90619373" sldId="282"/>
            <ac:picMk id="12292" creationId="{AD6694BD-FB3F-48E1-B959-18068DAE5687}"/>
          </ac:picMkLst>
        </pc:picChg>
        <pc:cxnChg chg="add del">
          <ac:chgData name="Luther Karper" userId="6ea3f153ada6f8d6" providerId="LiveId" clId="{22D8BA07-A6BA-4103-A2DC-CECA24652FE9}" dt="2019-09-07T18:03:30.051" v="805" actId="26606"/>
          <ac:cxnSpMkLst>
            <pc:docMk/>
            <pc:sldMk cId="90619373" sldId="282"/>
            <ac:cxnSpMk id="75" creationId="{7E7C77BC-7138-40B1-A15B-20F57A494629}"/>
          </ac:cxnSpMkLst>
        </pc:cxnChg>
        <pc:cxnChg chg="add del">
          <ac:chgData name="Luther Karper" userId="6ea3f153ada6f8d6" providerId="LiveId" clId="{22D8BA07-A6BA-4103-A2DC-CECA24652FE9}" dt="2019-09-07T18:03:30.051" v="805" actId="26606"/>
          <ac:cxnSpMkLst>
            <pc:docMk/>
            <pc:sldMk cId="90619373" sldId="282"/>
            <ac:cxnSpMk id="77" creationId="{DB146403-F3D6-484B-B2ED-97F9565D0370}"/>
          </ac:cxnSpMkLst>
        </pc:cxnChg>
      </pc:sldChg>
      <pc:sldChg chg="addSp delSp modSp add">
        <pc:chgData name="Luther Karper" userId="6ea3f153ada6f8d6" providerId="LiveId" clId="{22D8BA07-A6BA-4103-A2DC-CECA24652FE9}" dt="2019-09-07T18:24:27.541" v="1003" actId="1076"/>
        <pc:sldMkLst>
          <pc:docMk/>
          <pc:sldMk cId="1156156965" sldId="283"/>
        </pc:sldMkLst>
        <pc:spChg chg="mod ord">
          <ac:chgData name="Luther Karper" userId="6ea3f153ada6f8d6" providerId="LiveId" clId="{22D8BA07-A6BA-4103-A2DC-CECA24652FE9}" dt="2019-09-07T18:24:27.541" v="1003" actId="1076"/>
          <ac:spMkLst>
            <pc:docMk/>
            <pc:sldMk cId="1156156965" sldId="283"/>
            <ac:spMk id="2" creationId="{84616044-A8ED-49C7-B514-D8D31FD5FFE4}"/>
          </ac:spMkLst>
        </pc:spChg>
        <pc:picChg chg="add del mod">
          <ac:chgData name="Luther Karper" userId="6ea3f153ada6f8d6" providerId="LiveId" clId="{22D8BA07-A6BA-4103-A2DC-CECA24652FE9}" dt="2019-09-07T18:15:19.616" v="969"/>
          <ac:picMkLst>
            <pc:docMk/>
            <pc:sldMk cId="1156156965" sldId="283"/>
            <ac:picMk id="3" creationId="{96A9EF39-78B3-47DB-915E-657B90ED3AB7}"/>
          </ac:picMkLst>
        </pc:picChg>
        <pc:picChg chg="add mod">
          <ac:chgData name="Luther Karper" userId="6ea3f153ada6f8d6" providerId="LiveId" clId="{22D8BA07-A6BA-4103-A2DC-CECA24652FE9}" dt="2019-09-07T18:24:01.212" v="999" actId="1076"/>
          <ac:picMkLst>
            <pc:docMk/>
            <pc:sldMk cId="1156156965" sldId="283"/>
            <ac:picMk id="4" creationId="{D00D0993-992B-414B-96EC-BAAE9FB74502}"/>
          </ac:picMkLst>
        </pc:picChg>
        <pc:picChg chg="add mod ord">
          <ac:chgData name="Luther Karper" userId="6ea3f153ada6f8d6" providerId="LiveId" clId="{22D8BA07-A6BA-4103-A2DC-CECA24652FE9}" dt="2019-09-07T18:24:20.121" v="1002" actId="1076"/>
          <ac:picMkLst>
            <pc:docMk/>
            <pc:sldMk cId="1156156965" sldId="283"/>
            <ac:picMk id="5" creationId="{7FA74664-4CB2-4B4B-8B8A-49D77B991349}"/>
          </ac:picMkLst>
        </pc:picChg>
        <pc:picChg chg="del mod">
          <ac:chgData name="Luther Karper" userId="6ea3f153ada6f8d6" providerId="LiveId" clId="{22D8BA07-A6BA-4103-A2DC-CECA24652FE9}" dt="2019-09-07T18:20:13.094" v="979"/>
          <ac:picMkLst>
            <pc:docMk/>
            <pc:sldMk cId="1156156965" sldId="283"/>
            <ac:picMk id="12292" creationId="{AD6694BD-FB3F-48E1-B959-18068DAE5687}"/>
          </ac:picMkLst>
        </pc:picChg>
      </pc:sldChg>
      <pc:sldChg chg="addSp delSp modSp add mod setBg setClrOvrMap">
        <pc:chgData name="Luther Karper" userId="6ea3f153ada6f8d6" providerId="LiveId" clId="{22D8BA07-A6BA-4103-A2DC-CECA24652FE9}" dt="2019-09-07T18:34:20.203" v="1146" actId="27636"/>
        <pc:sldMkLst>
          <pc:docMk/>
          <pc:sldMk cId="1305460882" sldId="284"/>
        </pc:sldMkLst>
        <pc:spChg chg="mod ord">
          <ac:chgData name="Luther Karper" userId="6ea3f153ada6f8d6" providerId="LiveId" clId="{22D8BA07-A6BA-4103-A2DC-CECA24652FE9}" dt="2019-09-07T18:34:20.203" v="1146" actId="27636"/>
          <ac:spMkLst>
            <pc:docMk/>
            <pc:sldMk cId="1305460882" sldId="284"/>
            <ac:spMk id="2" creationId="{84616044-A8ED-49C7-B514-D8D31FD5FFE4}"/>
          </ac:spMkLst>
        </pc:spChg>
        <pc:spChg chg="add del">
          <ac:chgData name="Luther Karper" userId="6ea3f153ada6f8d6" providerId="LiveId" clId="{22D8BA07-A6BA-4103-A2DC-CECA24652FE9}" dt="2019-09-07T18:30:37.388" v="1090" actId="26606"/>
          <ac:spMkLst>
            <pc:docMk/>
            <pc:sldMk cId="1305460882" sldId="284"/>
            <ac:spMk id="71" creationId="{71B2258F-86CA-4D4D-8270-BC05FCDEBFB3}"/>
          </ac:spMkLst>
        </pc:spChg>
        <pc:spChg chg="add del">
          <ac:chgData name="Luther Karper" userId="6ea3f153ada6f8d6" providerId="LiveId" clId="{22D8BA07-A6BA-4103-A2DC-CECA24652FE9}" dt="2019-09-07T18:34:03.763" v="1135" actId="26606"/>
          <ac:spMkLst>
            <pc:docMk/>
            <pc:sldMk cId="1305460882" sldId="284"/>
            <ac:spMk id="76" creationId="{71B2258F-86CA-4D4D-8270-BC05FCDEBFB3}"/>
          </ac:spMkLst>
        </pc:spChg>
        <pc:spChg chg="add del">
          <ac:chgData name="Luther Karper" userId="6ea3f153ada6f8d6" providerId="LiveId" clId="{22D8BA07-A6BA-4103-A2DC-CECA24652FE9}" dt="2019-09-07T18:34:01.666" v="1132" actId="26606"/>
          <ac:spMkLst>
            <pc:docMk/>
            <pc:sldMk cId="1305460882" sldId="284"/>
            <ac:spMk id="137" creationId="{B9951BD9-0868-4CDB-ACD6-9C4209B5E412}"/>
          </ac:spMkLst>
        </pc:spChg>
        <pc:spChg chg="add del">
          <ac:chgData name="Luther Karper" userId="6ea3f153ada6f8d6" providerId="LiveId" clId="{22D8BA07-A6BA-4103-A2DC-CECA24652FE9}" dt="2019-09-07T18:34:03.743" v="1134" actId="26606"/>
          <ac:spMkLst>
            <pc:docMk/>
            <pc:sldMk cId="1305460882" sldId="284"/>
            <ac:spMk id="24582" creationId="{BCC55ACC-A2F6-403C-A3A4-D59B3734D45F}"/>
          </ac:spMkLst>
        </pc:spChg>
        <pc:spChg chg="add">
          <ac:chgData name="Luther Karper" userId="6ea3f153ada6f8d6" providerId="LiveId" clId="{22D8BA07-A6BA-4103-A2DC-CECA24652FE9}" dt="2019-09-07T18:34:03.763" v="1135" actId="26606"/>
          <ac:spMkLst>
            <pc:docMk/>
            <pc:sldMk cId="1305460882" sldId="284"/>
            <ac:spMk id="24584" creationId="{B9951BD9-0868-4CDB-ACD6-9C4209B5E412}"/>
          </ac:spMkLst>
        </pc:spChg>
        <pc:picChg chg="add del mod">
          <ac:chgData name="Luther Karper" userId="6ea3f153ada6f8d6" providerId="LiveId" clId="{22D8BA07-A6BA-4103-A2DC-CECA24652FE9}" dt="2019-09-07T18:33:50.285" v="1129" actId="478"/>
          <ac:picMkLst>
            <pc:docMk/>
            <pc:sldMk cId="1305460882" sldId="284"/>
            <ac:picMk id="6" creationId="{8A9D32DC-6CE9-4D4A-AB13-F8285F502680}"/>
          </ac:picMkLst>
        </pc:picChg>
        <pc:picChg chg="add del">
          <ac:chgData name="Luther Karper" userId="6ea3f153ada6f8d6" providerId="LiveId" clId="{22D8BA07-A6BA-4103-A2DC-CECA24652FE9}" dt="2019-09-07T18:29:18.957" v="1077" actId="478"/>
          <ac:picMkLst>
            <pc:docMk/>
            <pc:sldMk cId="1305460882" sldId="284"/>
            <ac:picMk id="12292" creationId="{AD6694BD-FB3F-48E1-B959-18068DAE5687}"/>
          </ac:picMkLst>
        </pc:picChg>
        <pc:picChg chg="add del mod">
          <ac:chgData name="Luther Karper" userId="6ea3f153ada6f8d6" providerId="LiveId" clId="{22D8BA07-A6BA-4103-A2DC-CECA24652FE9}" dt="2019-09-07T18:30:24.277" v="1085" actId="478"/>
          <ac:picMkLst>
            <pc:docMk/>
            <pc:sldMk cId="1305460882" sldId="284"/>
            <ac:picMk id="24578" creationId="{8EB6BEE7-E566-47EB-8A11-EAA13E175A76}"/>
          </ac:picMkLst>
        </pc:picChg>
        <pc:picChg chg="add mod">
          <ac:chgData name="Luther Karper" userId="6ea3f153ada6f8d6" providerId="LiveId" clId="{22D8BA07-A6BA-4103-A2DC-CECA24652FE9}" dt="2019-09-07T18:34:03.763" v="1135" actId="26606"/>
          <ac:picMkLst>
            <pc:docMk/>
            <pc:sldMk cId="1305460882" sldId="284"/>
            <ac:picMk id="24580" creationId="{38C8706E-799C-40C4-8A0A-69F2FEF46CF7}"/>
          </ac:picMkLst>
        </pc:picChg>
      </pc:sldChg>
      <pc:sldChg chg="addSp delSp modSp add mod setBg setClrOvrMap">
        <pc:chgData name="Luther Karper" userId="6ea3f153ada6f8d6" providerId="LiveId" clId="{22D8BA07-A6BA-4103-A2DC-CECA24652FE9}" dt="2019-09-07T19:00:25.315" v="1547" actId="207"/>
        <pc:sldMkLst>
          <pc:docMk/>
          <pc:sldMk cId="1188095993" sldId="285"/>
        </pc:sldMkLst>
        <pc:spChg chg="mod ord">
          <ac:chgData name="Luther Karper" userId="6ea3f153ada6f8d6" providerId="LiveId" clId="{22D8BA07-A6BA-4103-A2DC-CECA24652FE9}" dt="2019-09-07T18:52:21.634" v="1498" actId="20577"/>
          <ac:spMkLst>
            <pc:docMk/>
            <pc:sldMk cId="1188095993" sldId="285"/>
            <ac:spMk id="2" creationId="{31594091-8387-4E8D-900C-D0A482A2AB8C}"/>
          </ac:spMkLst>
        </pc:spChg>
        <pc:spChg chg="del">
          <ac:chgData name="Luther Karper" userId="6ea3f153ada6f8d6" providerId="LiveId" clId="{22D8BA07-A6BA-4103-A2DC-CECA24652FE9}" dt="2019-09-07T18:48:49.230" v="1411"/>
          <ac:spMkLst>
            <pc:docMk/>
            <pc:sldMk cId="1188095993" sldId="285"/>
            <ac:spMk id="3" creationId="{C7034EC5-B24F-42BA-87A8-17101FCDC91E}"/>
          </ac:spMkLst>
        </pc:spChg>
        <pc:spChg chg="add mod">
          <ac:chgData name="Luther Karper" userId="6ea3f153ada6f8d6" providerId="LiveId" clId="{22D8BA07-A6BA-4103-A2DC-CECA24652FE9}" dt="2019-09-07T18:58:52.522" v="1537" actId="14100"/>
          <ac:spMkLst>
            <pc:docMk/>
            <pc:sldMk cId="1188095993" sldId="285"/>
            <ac:spMk id="4" creationId="{C5EE96CA-6406-4E76-9F3B-A7E917442874}"/>
          </ac:spMkLst>
        </pc:spChg>
        <pc:spChg chg="add mod">
          <ac:chgData name="Luther Karper" userId="6ea3f153ada6f8d6" providerId="LiveId" clId="{22D8BA07-A6BA-4103-A2DC-CECA24652FE9}" dt="2019-09-07T19:00:07.907" v="1543" actId="207"/>
          <ac:spMkLst>
            <pc:docMk/>
            <pc:sldMk cId="1188095993" sldId="285"/>
            <ac:spMk id="5" creationId="{142CAEBD-8BF0-45D8-9A67-05B146CC5720}"/>
          </ac:spMkLst>
        </pc:spChg>
        <pc:spChg chg="add del mod">
          <ac:chgData name="Luther Karper" userId="6ea3f153ada6f8d6" providerId="LiveId" clId="{22D8BA07-A6BA-4103-A2DC-CECA24652FE9}" dt="2019-09-07T19:00:17.046" v="1545" actId="11529"/>
          <ac:spMkLst>
            <pc:docMk/>
            <pc:sldMk cId="1188095993" sldId="285"/>
            <ac:spMk id="7" creationId="{2411A207-41FD-4E48-85AF-8DF73B9CE1F3}"/>
          </ac:spMkLst>
        </pc:spChg>
        <pc:spChg chg="add mod">
          <ac:chgData name="Luther Karper" userId="6ea3f153ada6f8d6" providerId="LiveId" clId="{22D8BA07-A6BA-4103-A2DC-CECA24652FE9}" dt="2019-09-07T19:00:25.315" v="1547" actId="207"/>
          <ac:spMkLst>
            <pc:docMk/>
            <pc:sldMk cId="1188095993" sldId="285"/>
            <ac:spMk id="8" creationId="{58D94E85-3295-4578-A2DC-CB4F978E4ED3}"/>
          </ac:spMkLst>
        </pc:spChg>
        <pc:spChg chg="add">
          <ac:chgData name="Luther Karper" userId="6ea3f153ada6f8d6" providerId="LiveId" clId="{22D8BA07-A6BA-4103-A2DC-CECA24652FE9}" dt="2019-09-07T18:49:45.692" v="1486" actId="26606"/>
          <ac:spMkLst>
            <pc:docMk/>
            <pc:sldMk cId="1188095993" sldId="285"/>
            <ac:spMk id="71" creationId="{71B2258F-86CA-4D4D-8270-BC05FCDEBFB3}"/>
          </ac:spMkLst>
        </pc:spChg>
        <pc:picChg chg="add del">
          <ac:chgData name="Luther Karper" userId="6ea3f153ada6f8d6" providerId="LiveId" clId="{22D8BA07-A6BA-4103-A2DC-CECA24652FE9}" dt="2019-09-07T18:53:56.186" v="1501"/>
          <ac:picMkLst>
            <pc:docMk/>
            <pc:sldMk cId="1188095993" sldId="285"/>
            <ac:picMk id="6" creationId="{F854AF78-5AA6-421E-9C1A-76CB858F8BCA}"/>
          </ac:picMkLst>
        </pc:picChg>
        <pc:picChg chg="add mod">
          <ac:chgData name="Luther Karper" userId="6ea3f153ada6f8d6" providerId="LiveId" clId="{22D8BA07-A6BA-4103-A2DC-CECA24652FE9}" dt="2019-09-07T18:49:45.692" v="1486" actId="26606"/>
          <ac:picMkLst>
            <pc:docMk/>
            <pc:sldMk cId="1188095993" sldId="285"/>
            <ac:picMk id="27650" creationId="{5619ACF5-D846-4BC5-A00A-C6C6A1CA3D02}"/>
          </ac:picMkLst>
        </pc:picChg>
      </pc:sldChg>
      <pc:sldChg chg="delSp add del setBg delDesignElem">
        <pc:chgData name="Luther Karper" userId="6ea3f153ada6f8d6" providerId="LiveId" clId="{22D8BA07-A6BA-4103-A2DC-CECA24652FE9}" dt="2019-09-07T18:35:03.883" v="1147" actId="2696"/>
        <pc:sldMkLst>
          <pc:docMk/>
          <pc:sldMk cId="2946492131" sldId="285"/>
        </pc:sldMkLst>
        <pc:spChg chg="del">
          <ac:chgData name="Luther Karper" userId="6ea3f153ada6f8d6" providerId="LiveId" clId="{22D8BA07-A6BA-4103-A2DC-CECA24652FE9}" dt="2019-09-07T18:30:11.623" v="1084"/>
          <ac:spMkLst>
            <pc:docMk/>
            <pc:sldMk cId="2946492131" sldId="285"/>
            <ac:spMk id="71" creationId="{71B2258F-86CA-4D4D-8270-BC05FCDEBFB3}"/>
          </ac:spMkLst>
        </pc:spChg>
      </pc:sldChg>
      <pc:sldChg chg="addSp delSp modSp add mod setBg delDesignElem">
        <pc:chgData name="Luther Karper" userId="6ea3f153ada6f8d6" providerId="LiveId" clId="{22D8BA07-A6BA-4103-A2DC-CECA24652FE9}" dt="2019-09-07T18:48:31.254" v="1410" actId="403"/>
        <pc:sldMkLst>
          <pc:docMk/>
          <pc:sldMk cId="261258813" sldId="286"/>
        </pc:sldMkLst>
        <pc:spChg chg="mod">
          <ac:chgData name="Luther Karper" userId="6ea3f153ada6f8d6" providerId="LiveId" clId="{22D8BA07-A6BA-4103-A2DC-CECA24652FE9}" dt="2019-09-07T18:48:31.254" v="1410" actId="403"/>
          <ac:spMkLst>
            <pc:docMk/>
            <pc:sldMk cId="261258813" sldId="286"/>
            <ac:spMk id="2" creationId="{84616044-A8ED-49C7-B514-D8D31FD5FFE4}"/>
          </ac:spMkLst>
        </pc:spChg>
        <pc:spChg chg="add">
          <ac:chgData name="Luther Karper" userId="6ea3f153ada6f8d6" providerId="LiveId" clId="{22D8BA07-A6BA-4103-A2DC-CECA24652FE9}" dt="2019-09-07T18:47:11.545" v="1370" actId="26606"/>
          <ac:spMkLst>
            <pc:docMk/>
            <pc:sldMk cId="261258813" sldId="286"/>
            <ac:spMk id="73" creationId="{B9951BD9-0868-4CDB-ACD6-9C4209B5E412}"/>
          </ac:spMkLst>
        </pc:spChg>
        <pc:spChg chg="del">
          <ac:chgData name="Luther Karper" userId="6ea3f153ada6f8d6" providerId="LiveId" clId="{22D8BA07-A6BA-4103-A2DC-CECA24652FE9}" dt="2019-09-07T18:46:49.186" v="1364"/>
          <ac:spMkLst>
            <pc:docMk/>
            <pc:sldMk cId="261258813" sldId="286"/>
            <ac:spMk id="24584" creationId="{B9951BD9-0868-4CDB-ACD6-9C4209B5E412}"/>
          </ac:spMkLst>
        </pc:spChg>
      </pc:sldChg>
      <pc:sldChg chg="addSp delSp modSp add setBg delDesignElem">
        <pc:chgData name="Luther Karper" userId="6ea3f153ada6f8d6" providerId="LiveId" clId="{22D8BA07-A6BA-4103-A2DC-CECA24652FE9}" dt="2019-09-07T19:05:47.796" v="1780" actId="692"/>
        <pc:sldMkLst>
          <pc:docMk/>
          <pc:sldMk cId="1454128898" sldId="287"/>
        </pc:sldMkLst>
        <pc:spChg chg="mod">
          <ac:chgData name="Luther Karper" userId="6ea3f153ada6f8d6" providerId="LiveId" clId="{22D8BA07-A6BA-4103-A2DC-CECA24652FE9}" dt="2019-09-07T19:05:47.796" v="1780" actId="692"/>
          <ac:spMkLst>
            <pc:docMk/>
            <pc:sldMk cId="1454128898" sldId="287"/>
            <ac:spMk id="2" creationId="{31594091-8387-4E8D-900C-D0A482A2AB8C}"/>
          </ac:spMkLst>
        </pc:spChg>
        <pc:spChg chg="add del mod">
          <ac:chgData name="Luther Karper" userId="6ea3f153ada6f8d6" providerId="LiveId" clId="{22D8BA07-A6BA-4103-A2DC-CECA24652FE9}" dt="2019-09-07T19:04:10.883" v="1641" actId="478"/>
          <ac:spMkLst>
            <pc:docMk/>
            <pc:sldMk cId="1454128898" sldId="287"/>
            <ac:spMk id="3" creationId="{E3774869-100A-42C0-B1E0-B6BF0AF3D19E}"/>
          </ac:spMkLst>
        </pc:spChg>
        <pc:spChg chg="del">
          <ac:chgData name="Luther Karper" userId="6ea3f153ada6f8d6" providerId="LiveId" clId="{22D8BA07-A6BA-4103-A2DC-CECA24652FE9}" dt="2019-09-07T19:01:02.667" v="1550"/>
          <ac:spMkLst>
            <pc:docMk/>
            <pc:sldMk cId="1454128898" sldId="287"/>
            <ac:spMk id="71" creationId="{71B2258F-86CA-4D4D-8270-BC05FCDEBFB3}"/>
          </ac:spMkLst>
        </pc:spChg>
        <pc:picChg chg="add del">
          <ac:chgData name="Luther Karper" userId="6ea3f153ada6f8d6" providerId="LiveId" clId="{22D8BA07-A6BA-4103-A2DC-CECA24652FE9}" dt="2019-09-07T19:04:10.399" v="1640"/>
          <ac:picMkLst>
            <pc:docMk/>
            <pc:sldMk cId="1454128898" sldId="287"/>
            <ac:picMk id="9" creationId="{E7D1C1CC-94A7-4D1B-B5E3-1F4D04A70A08}"/>
          </ac:picMkLst>
        </pc:picChg>
        <pc:picChg chg="add del mod">
          <ac:chgData name="Luther Karper" userId="6ea3f153ada6f8d6" providerId="LiveId" clId="{22D8BA07-A6BA-4103-A2DC-CECA24652FE9}" dt="2019-09-07T19:04:10.883" v="1641" actId="478"/>
          <ac:picMkLst>
            <pc:docMk/>
            <pc:sldMk cId="1454128898" sldId="287"/>
            <ac:picMk id="27650" creationId="{5619ACF5-D846-4BC5-A00A-C6C6A1CA3D02}"/>
          </ac:picMkLst>
        </pc:picChg>
      </pc:sldChg>
      <pc:sldChg chg="addSp delSp modSp add del mod setBg">
        <pc:chgData name="Luther Karper" userId="6ea3f153ada6f8d6" providerId="LiveId" clId="{22D8BA07-A6BA-4103-A2DC-CECA24652FE9}" dt="2019-09-07T19:00:59.247" v="1548" actId="2696"/>
        <pc:sldMkLst>
          <pc:docMk/>
          <pc:sldMk cId="4159712724" sldId="287"/>
        </pc:sldMkLst>
        <pc:spChg chg="del mod">
          <ac:chgData name="Luther Karper" userId="6ea3f153ada6f8d6" providerId="LiveId" clId="{22D8BA07-A6BA-4103-A2DC-CECA24652FE9}" dt="2019-09-07T18:55:17.420" v="1518" actId="26606"/>
          <ac:spMkLst>
            <pc:docMk/>
            <pc:sldMk cId="4159712724" sldId="287"/>
            <ac:spMk id="2" creationId="{7268E9B4-4153-403F-A0CC-6FE0C27B3F6D}"/>
          </ac:spMkLst>
        </pc:spChg>
        <pc:spChg chg="del">
          <ac:chgData name="Luther Karper" userId="6ea3f153ada6f8d6" providerId="LiveId" clId="{22D8BA07-A6BA-4103-A2DC-CECA24652FE9}" dt="2019-09-07T18:55:17.420" v="1518" actId="26606"/>
          <ac:spMkLst>
            <pc:docMk/>
            <pc:sldMk cId="4159712724" sldId="287"/>
            <ac:spMk id="3" creationId="{C43AED5C-EF42-4BD4-8A64-CC06E82BADAA}"/>
          </ac:spMkLst>
        </pc:spChg>
        <pc:spChg chg="add del mod">
          <ac:chgData name="Luther Karper" userId="6ea3f153ada6f8d6" providerId="LiveId" clId="{22D8BA07-A6BA-4103-A2DC-CECA24652FE9}" dt="2019-09-07T18:56:33.363" v="1530"/>
          <ac:spMkLst>
            <pc:docMk/>
            <pc:sldMk cId="4159712724" sldId="287"/>
            <ac:spMk id="4" creationId="{6216CE1E-B8E2-496C-80E6-2C27FEFF3596}"/>
          </ac:spMkLst>
        </pc:spChg>
        <pc:spChg chg="add del mod">
          <ac:chgData name="Luther Karper" userId="6ea3f153ada6f8d6" providerId="LiveId" clId="{22D8BA07-A6BA-4103-A2DC-CECA24652FE9}" dt="2019-09-07T18:55:52.969" v="1522"/>
          <ac:spMkLst>
            <pc:docMk/>
            <pc:sldMk cId="4159712724" sldId="287"/>
            <ac:spMk id="5" creationId="{C5857D73-3985-4749-ADC1-10E0C4F36D3F}"/>
          </ac:spMkLst>
        </pc:spChg>
        <pc:spChg chg="add del mod">
          <ac:chgData name="Luther Karper" userId="6ea3f153ada6f8d6" providerId="LiveId" clId="{22D8BA07-A6BA-4103-A2DC-CECA24652FE9}" dt="2019-09-07T18:57:30.688" v="1533" actId="26606"/>
          <ac:spMkLst>
            <pc:docMk/>
            <pc:sldMk cId="4159712724" sldId="287"/>
            <ac:spMk id="6" creationId="{11281457-9940-41BE-90CE-1177CD0AF4D5}"/>
          </ac:spMkLst>
        </pc:spChg>
        <pc:spChg chg="add mod">
          <ac:chgData name="Luther Karper" userId="6ea3f153ada6f8d6" providerId="LiveId" clId="{22D8BA07-A6BA-4103-A2DC-CECA24652FE9}" dt="2019-09-07T18:57:51.820" v="1535" actId="1076"/>
          <ac:spMkLst>
            <pc:docMk/>
            <pc:sldMk cId="4159712724" sldId="287"/>
            <ac:spMk id="7" creationId="{0F0A7F00-9CFB-4025-9740-36D325C8EA9F}"/>
          </ac:spMkLst>
        </pc:spChg>
        <pc:picChg chg="add del mod">
          <ac:chgData name="Luther Karper" userId="6ea3f153ada6f8d6" providerId="LiveId" clId="{22D8BA07-A6BA-4103-A2DC-CECA24652FE9}" dt="2019-09-07T18:56:26.379" v="1527" actId="478"/>
          <ac:picMkLst>
            <pc:docMk/>
            <pc:sldMk cId="4159712724" sldId="287"/>
            <ac:picMk id="29698" creationId="{E262937A-44C6-4A9E-ABD4-2B11A73FE162}"/>
          </ac:picMkLst>
        </pc:picChg>
        <pc:picChg chg="add del mod">
          <ac:chgData name="Luther Karper" userId="6ea3f153ada6f8d6" providerId="LiveId" clId="{22D8BA07-A6BA-4103-A2DC-CECA24652FE9}" dt="2019-09-07T18:57:24.407" v="1531" actId="478"/>
          <ac:picMkLst>
            <pc:docMk/>
            <pc:sldMk cId="4159712724" sldId="287"/>
            <ac:picMk id="29700" creationId="{8E2B81F8-9FB3-445F-87E0-5657C7EFDC2C}"/>
          </ac:picMkLst>
        </pc:picChg>
        <pc:picChg chg="add mod">
          <ac:chgData name="Luther Karper" userId="6ea3f153ada6f8d6" providerId="LiveId" clId="{22D8BA07-A6BA-4103-A2DC-CECA24652FE9}" dt="2019-09-07T18:57:30.688" v="1533" actId="26606"/>
          <ac:picMkLst>
            <pc:docMk/>
            <pc:sldMk cId="4159712724" sldId="287"/>
            <ac:picMk id="29702" creationId="{6C1D01D4-AB36-4FCF-BBB5-DF52F6A31606}"/>
          </ac:picMkLst>
        </pc:picChg>
      </pc:sldChg>
      <pc:sldChg chg="addSp delSp modSp add mod setBg setClrOvrMap">
        <pc:chgData name="Luther Karper" userId="6ea3f153ada6f8d6" providerId="LiveId" clId="{22D8BA07-A6BA-4103-A2DC-CECA24652FE9}" dt="2019-09-07T19:14:07.732" v="1922" actId="403"/>
        <pc:sldMkLst>
          <pc:docMk/>
          <pc:sldMk cId="638190126" sldId="288"/>
        </pc:sldMkLst>
        <pc:spChg chg="del mod ord">
          <ac:chgData name="Luther Karper" userId="6ea3f153ada6f8d6" providerId="LiveId" clId="{22D8BA07-A6BA-4103-A2DC-CECA24652FE9}" dt="2019-09-07T19:13:18.346" v="1902" actId="478"/>
          <ac:spMkLst>
            <pc:docMk/>
            <pc:sldMk cId="638190126" sldId="288"/>
            <ac:spMk id="2" creationId="{EAF95141-8C4C-49A2-B79C-A3AED1F55F80}"/>
          </ac:spMkLst>
        </pc:spChg>
        <pc:spChg chg="del">
          <ac:chgData name="Luther Karper" userId="6ea3f153ada6f8d6" providerId="LiveId" clId="{22D8BA07-A6BA-4103-A2DC-CECA24652FE9}" dt="2019-09-07T19:12:00.121" v="1884" actId="478"/>
          <ac:spMkLst>
            <pc:docMk/>
            <pc:sldMk cId="638190126" sldId="288"/>
            <ac:spMk id="3" creationId="{317E2681-4DE6-40B0-9EE0-EF8EF2BD7D24}"/>
          </ac:spMkLst>
        </pc:spChg>
        <pc:spChg chg="add mod">
          <ac:chgData name="Luther Karper" userId="6ea3f153ada6f8d6" providerId="LiveId" clId="{22D8BA07-A6BA-4103-A2DC-CECA24652FE9}" dt="2019-09-07T19:14:07.732" v="1922" actId="403"/>
          <ac:spMkLst>
            <pc:docMk/>
            <pc:sldMk cId="638190126" sldId="288"/>
            <ac:spMk id="4" creationId="{4F41F120-002E-4144-9C93-F41262CF9422}"/>
          </ac:spMkLst>
        </pc:spChg>
        <pc:spChg chg="add del">
          <ac:chgData name="Luther Karper" userId="6ea3f153ada6f8d6" providerId="LiveId" clId="{22D8BA07-A6BA-4103-A2DC-CECA24652FE9}" dt="2019-09-07T19:12:51.621" v="1892" actId="26606"/>
          <ac:spMkLst>
            <pc:docMk/>
            <pc:sldMk cId="638190126" sldId="288"/>
            <ac:spMk id="71" creationId="{71B2258F-86CA-4D4D-8270-BC05FCDEBFB3}"/>
          </ac:spMkLst>
        </pc:spChg>
        <pc:spChg chg="add del">
          <ac:chgData name="Luther Karper" userId="6ea3f153ada6f8d6" providerId="LiveId" clId="{22D8BA07-A6BA-4103-A2DC-CECA24652FE9}" dt="2019-09-07T19:13:22.130" v="1903" actId="26606"/>
          <ac:spMkLst>
            <pc:docMk/>
            <pc:sldMk cId="638190126" sldId="288"/>
            <ac:spMk id="135" creationId="{37C89E4B-3C9F-44B9-8B86-D9E3D112D8EC}"/>
          </ac:spMkLst>
        </pc:spChg>
        <pc:picChg chg="add del mod">
          <ac:chgData name="Luther Karper" userId="6ea3f153ada6f8d6" providerId="LiveId" clId="{22D8BA07-A6BA-4103-A2DC-CECA24652FE9}" dt="2019-09-07T19:13:14.438" v="1901" actId="478"/>
          <ac:picMkLst>
            <pc:docMk/>
            <pc:sldMk cId="638190126" sldId="288"/>
            <ac:picMk id="31746" creationId="{76667FFB-F544-4683-9D2E-BE8DD1B98E64}"/>
          </ac:picMkLst>
        </pc:picChg>
        <pc:cxnChg chg="add del">
          <ac:chgData name="Luther Karper" userId="6ea3f153ada6f8d6" providerId="LiveId" clId="{22D8BA07-A6BA-4103-A2DC-CECA24652FE9}" dt="2019-09-07T19:13:22.130" v="1903" actId="26606"/>
          <ac:cxnSpMkLst>
            <pc:docMk/>
            <pc:sldMk cId="638190126" sldId="288"/>
            <ac:cxnSpMk id="137" creationId="{AA2EAA10-076F-46BD-8F0F-B9A2FB77A85C}"/>
          </ac:cxnSpMkLst>
        </pc:cxnChg>
        <pc:cxnChg chg="add del">
          <ac:chgData name="Luther Karper" userId="6ea3f153ada6f8d6" providerId="LiveId" clId="{22D8BA07-A6BA-4103-A2DC-CECA24652FE9}" dt="2019-09-07T19:13:22.130" v="1903" actId="26606"/>
          <ac:cxnSpMkLst>
            <pc:docMk/>
            <pc:sldMk cId="638190126" sldId="288"/>
            <ac:cxnSpMk id="139" creationId="{D891E407-403B-4764-86C9-33A56D3BCAA3}"/>
          </ac:cxnSpMkLst>
        </pc:cxnChg>
      </pc:sldChg>
      <pc:sldChg chg="addSp delSp add del setBg delDesignElem">
        <pc:chgData name="Luther Karper" userId="6ea3f153ada6f8d6" providerId="LiveId" clId="{22D8BA07-A6BA-4103-A2DC-CECA24652FE9}" dt="2019-09-07T18:54:06.879" v="1504"/>
        <pc:sldMkLst>
          <pc:docMk/>
          <pc:sldMk cId="2327198315" sldId="288"/>
        </pc:sldMkLst>
        <pc:spChg chg="add del">
          <ac:chgData name="Luther Karper" userId="6ea3f153ada6f8d6" providerId="LiveId" clId="{22D8BA07-A6BA-4103-A2DC-CECA24652FE9}" dt="2019-09-07T18:54:06.879" v="1504"/>
          <ac:spMkLst>
            <pc:docMk/>
            <pc:sldMk cId="2327198315" sldId="288"/>
            <ac:spMk id="71" creationId="{71B2258F-86CA-4D4D-8270-BC05FCDEBFB3}"/>
          </ac:spMkLst>
        </pc:spChg>
      </pc:sldChg>
      <pc:sldChg chg="addSp delSp modSp add del mod setBg setClrOvrMap delDesignElem">
        <pc:chgData name="Luther Karper" userId="6ea3f153ada6f8d6" providerId="LiveId" clId="{22D8BA07-A6BA-4103-A2DC-CECA24652FE9}" dt="2019-09-07T18:54:39.831" v="1509" actId="2696"/>
        <pc:sldMkLst>
          <pc:docMk/>
          <pc:sldMk cId="4105709087" sldId="288"/>
        </pc:sldMkLst>
        <pc:spChg chg="mod">
          <ac:chgData name="Luther Karper" userId="6ea3f153ada6f8d6" providerId="LiveId" clId="{22D8BA07-A6BA-4103-A2DC-CECA24652FE9}" dt="2019-09-07T18:54:33.472" v="1508" actId="26606"/>
          <ac:spMkLst>
            <pc:docMk/>
            <pc:sldMk cId="4105709087" sldId="288"/>
            <ac:spMk id="2" creationId="{31594091-8387-4E8D-900C-D0A482A2AB8C}"/>
          </ac:spMkLst>
        </pc:spChg>
        <pc:spChg chg="del">
          <ac:chgData name="Luther Karper" userId="6ea3f153ada6f8d6" providerId="LiveId" clId="{22D8BA07-A6BA-4103-A2DC-CECA24652FE9}" dt="2019-09-07T18:54:12.224" v="1506"/>
          <ac:spMkLst>
            <pc:docMk/>
            <pc:sldMk cId="4105709087" sldId="288"/>
            <ac:spMk id="71" creationId="{71B2258F-86CA-4D4D-8270-BC05FCDEBFB3}"/>
          </ac:spMkLst>
        </pc:spChg>
        <pc:spChg chg="add del">
          <ac:chgData name="Luther Karper" userId="6ea3f153ada6f8d6" providerId="LiveId" clId="{22D8BA07-A6BA-4103-A2DC-CECA24652FE9}" dt="2019-09-07T18:54:33.472" v="1508" actId="26606"/>
          <ac:spMkLst>
            <pc:docMk/>
            <pc:sldMk cId="4105709087" sldId="288"/>
            <ac:spMk id="73" creationId="{E80A7608-824D-4328-8DB4-885C429AF45C}"/>
          </ac:spMkLst>
        </pc:spChg>
        <pc:spChg chg="add del">
          <ac:chgData name="Luther Karper" userId="6ea3f153ada6f8d6" providerId="LiveId" clId="{22D8BA07-A6BA-4103-A2DC-CECA24652FE9}" dt="2019-09-07T18:54:33.472" v="1508" actId="26606"/>
          <ac:spMkLst>
            <pc:docMk/>
            <pc:sldMk cId="4105709087" sldId="288"/>
            <ac:spMk id="27652" creationId="{7DD3F227-0B82-4DA2-96AB-406CC7D1F3EA}"/>
          </ac:spMkLst>
        </pc:spChg>
        <pc:picChg chg="mod">
          <ac:chgData name="Luther Karper" userId="6ea3f153ada6f8d6" providerId="LiveId" clId="{22D8BA07-A6BA-4103-A2DC-CECA24652FE9}" dt="2019-09-07T18:54:33.472" v="1508" actId="26606"/>
          <ac:picMkLst>
            <pc:docMk/>
            <pc:sldMk cId="4105709087" sldId="288"/>
            <ac:picMk id="27650" creationId="{5619ACF5-D846-4BC5-A00A-C6C6A1CA3D02}"/>
          </ac:picMkLst>
        </pc:picChg>
      </pc:sldChg>
      <pc:sldChg chg="addSp delSp modSp add mod setBg">
        <pc:chgData name="Luther Karper" userId="6ea3f153ada6f8d6" providerId="LiveId" clId="{22D8BA07-A6BA-4103-A2DC-CECA24652FE9}" dt="2019-09-08T21:26:55.819" v="5805" actId="1036"/>
        <pc:sldMkLst>
          <pc:docMk/>
          <pc:sldMk cId="3049946193" sldId="289"/>
        </pc:sldMkLst>
        <pc:spChg chg="del">
          <ac:chgData name="Luther Karper" userId="6ea3f153ada6f8d6" providerId="LiveId" clId="{22D8BA07-A6BA-4103-A2DC-CECA24652FE9}" dt="2019-09-07T19:15:09.729" v="1925" actId="26606"/>
          <ac:spMkLst>
            <pc:docMk/>
            <pc:sldMk cId="3049946193" sldId="289"/>
            <ac:spMk id="2" creationId="{5B472367-725D-4B97-AD5E-C5ECC58E6E7A}"/>
          </ac:spMkLst>
        </pc:spChg>
        <pc:spChg chg="del">
          <ac:chgData name="Luther Karper" userId="6ea3f153ada6f8d6" providerId="LiveId" clId="{22D8BA07-A6BA-4103-A2DC-CECA24652FE9}" dt="2019-09-07T19:15:09.729" v="1925" actId="26606"/>
          <ac:spMkLst>
            <pc:docMk/>
            <pc:sldMk cId="3049946193" sldId="289"/>
            <ac:spMk id="3" creationId="{E5AD087E-413A-4C63-A9EF-9CB030810ACB}"/>
          </ac:spMkLst>
        </pc:spChg>
        <pc:spChg chg="add mod">
          <ac:chgData name="Luther Karper" userId="6ea3f153ada6f8d6" providerId="LiveId" clId="{22D8BA07-A6BA-4103-A2DC-CECA24652FE9}" dt="2019-09-08T21:26:46.022" v="5803" actId="207"/>
          <ac:spMkLst>
            <pc:docMk/>
            <pc:sldMk cId="3049946193" sldId="289"/>
            <ac:spMk id="4" creationId="{E00D50D6-3ED4-418B-97A6-1090DFD629E7}"/>
          </ac:spMkLst>
        </pc:spChg>
        <pc:picChg chg="add mod">
          <ac:chgData name="Luther Karper" userId="6ea3f153ada6f8d6" providerId="LiveId" clId="{22D8BA07-A6BA-4103-A2DC-CECA24652FE9}" dt="2019-09-08T21:26:55.819" v="5805" actId="1036"/>
          <ac:picMkLst>
            <pc:docMk/>
            <pc:sldMk cId="3049946193" sldId="289"/>
            <ac:picMk id="33794" creationId="{67FE1762-2488-4D13-AB06-756BDA2CE6C4}"/>
          </ac:picMkLst>
        </pc:picChg>
      </pc:sldChg>
      <pc:sldChg chg="addSp delSp modSp add">
        <pc:chgData name="Luther Karper" userId="6ea3f153ada6f8d6" providerId="LiveId" clId="{22D8BA07-A6BA-4103-A2DC-CECA24652FE9}" dt="2019-09-08T21:27:03.358" v="5806" actId="122"/>
        <pc:sldMkLst>
          <pc:docMk/>
          <pc:sldMk cId="1298642648" sldId="290"/>
        </pc:sldMkLst>
        <pc:spChg chg="mod">
          <ac:chgData name="Luther Karper" userId="6ea3f153ada6f8d6" providerId="LiveId" clId="{22D8BA07-A6BA-4103-A2DC-CECA24652FE9}" dt="2019-09-08T21:27:03.358" v="5806" actId="122"/>
          <ac:spMkLst>
            <pc:docMk/>
            <pc:sldMk cId="1298642648" sldId="290"/>
            <ac:spMk id="2" creationId="{F3B8922C-30D5-48D4-95C9-DC6AF27427CB}"/>
          </ac:spMkLst>
        </pc:spChg>
        <pc:spChg chg="del">
          <ac:chgData name="Luther Karper" userId="6ea3f153ada6f8d6" providerId="LiveId" clId="{22D8BA07-A6BA-4103-A2DC-CECA24652FE9}" dt="2019-09-07T20:01:02.344" v="2202" actId="478"/>
          <ac:spMkLst>
            <pc:docMk/>
            <pc:sldMk cId="1298642648" sldId="290"/>
            <ac:spMk id="3" creationId="{558BA3D5-4529-4CB6-8820-35BC490D8B3A}"/>
          </ac:spMkLst>
        </pc:spChg>
        <pc:picChg chg="add del mod">
          <ac:chgData name="Luther Karper" userId="6ea3f153ada6f8d6" providerId="LiveId" clId="{22D8BA07-A6BA-4103-A2DC-CECA24652FE9}" dt="2019-09-07T20:12:28.840" v="2208" actId="478"/>
          <ac:picMkLst>
            <pc:docMk/>
            <pc:sldMk cId="1298642648" sldId="290"/>
            <ac:picMk id="4" creationId="{AD9B7331-9372-447F-BC1B-5EB39AB99D4D}"/>
          </ac:picMkLst>
        </pc:picChg>
        <pc:picChg chg="add mod">
          <ac:chgData name="Luther Karper" userId="6ea3f153ada6f8d6" providerId="LiveId" clId="{22D8BA07-A6BA-4103-A2DC-CECA24652FE9}" dt="2019-09-07T20:13:09.577" v="2212" actId="1076"/>
          <ac:picMkLst>
            <pc:docMk/>
            <pc:sldMk cId="1298642648" sldId="290"/>
            <ac:picMk id="6" creationId="{E7BADAF9-905B-40FD-B4B2-6941FBF94DBD}"/>
          </ac:picMkLst>
        </pc:picChg>
      </pc:sldChg>
      <pc:sldChg chg="addSp delSp modSp add">
        <pc:chgData name="Luther Karper" userId="6ea3f153ada6f8d6" providerId="LiveId" clId="{22D8BA07-A6BA-4103-A2DC-CECA24652FE9}" dt="2019-09-07T20:30:51.655" v="2403" actId="14100"/>
        <pc:sldMkLst>
          <pc:docMk/>
          <pc:sldMk cId="3468637455" sldId="291"/>
        </pc:sldMkLst>
        <pc:spChg chg="mod">
          <ac:chgData name="Luther Karper" userId="6ea3f153ada6f8d6" providerId="LiveId" clId="{22D8BA07-A6BA-4103-A2DC-CECA24652FE9}" dt="2019-09-07T20:30:51.655" v="2403" actId="14100"/>
          <ac:spMkLst>
            <pc:docMk/>
            <pc:sldMk cId="3468637455" sldId="291"/>
            <ac:spMk id="2" creationId="{55D24372-F031-43AE-BB5A-FDC9DE722FB2}"/>
          </ac:spMkLst>
        </pc:spChg>
        <pc:spChg chg="del mod">
          <ac:chgData name="Luther Karper" userId="6ea3f153ada6f8d6" providerId="LiveId" clId="{22D8BA07-A6BA-4103-A2DC-CECA24652FE9}" dt="2019-09-07T20:20:33.562" v="2276" actId="931"/>
          <ac:spMkLst>
            <pc:docMk/>
            <pc:sldMk cId="3468637455" sldId="291"/>
            <ac:spMk id="3" creationId="{6D006B33-0C6B-4615-A2D1-F95845B9B3DD}"/>
          </ac:spMkLst>
        </pc:spChg>
        <pc:picChg chg="add mod">
          <ac:chgData name="Luther Karper" userId="6ea3f153ada6f8d6" providerId="LiveId" clId="{22D8BA07-A6BA-4103-A2DC-CECA24652FE9}" dt="2019-09-07T20:29:57.529" v="2399" actId="1076"/>
          <ac:picMkLst>
            <pc:docMk/>
            <pc:sldMk cId="3468637455" sldId="291"/>
            <ac:picMk id="5" creationId="{B812DCB4-CE4A-446A-8F9F-E820568EEDA3}"/>
          </ac:picMkLst>
        </pc:picChg>
      </pc:sldChg>
      <pc:sldChg chg="addSp delSp modSp add">
        <pc:chgData name="Luther Karper" userId="6ea3f153ada6f8d6" providerId="LiveId" clId="{22D8BA07-A6BA-4103-A2DC-CECA24652FE9}" dt="2019-09-07T20:28:01.442" v="2353" actId="1076"/>
        <pc:sldMkLst>
          <pc:docMk/>
          <pc:sldMk cId="890922094" sldId="292"/>
        </pc:sldMkLst>
        <pc:spChg chg="mod">
          <ac:chgData name="Luther Karper" userId="6ea3f153ada6f8d6" providerId="LiveId" clId="{22D8BA07-A6BA-4103-A2DC-CECA24652FE9}" dt="2019-09-07T20:27:57.918" v="2352" actId="113"/>
          <ac:spMkLst>
            <pc:docMk/>
            <pc:sldMk cId="890922094" sldId="292"/>
            <ac:spMk id="2" creationId="{2CF9974B-A806-4267-9916-47220D53B19D}"/>
          </ac:spMkLst>
        </pc:spChg>
        <pc:spChg chg="del">
          <ac:chgData name="Luther Karper" userId="6ea3f153ada6f8d6" providerId="LiveId" clId="{22D8BA07-A6BA-4103-A2DC-CECA24652FE9}" dt="2019-09-07T20:23:48.813" v="2306"/>
          <ac:spMkLst>
            <pc:docMk/>
            <pc:sldMk cId="890922094" sldId="292"/>
            <ac:spMk id="3" creationId="{EF8A7B3A-2C7B-46B7-8589-A7B5BA90E82C}"/>
          </ac:spMkLst>
        </pc:spChg>
        <pc:picChg chg="add mod">
          <ac:chgData name="Luther Karper" userId="6ea3f153ada6f8d6" providerId="LiveId" clId="{22D8BA07-A6BA-4103-A2DC-CECA24652FE9}" dt="2019-09-07T20:28:01.442" v="2353" actId="1076"/>
          <ac:picMkLst>
            <pc:docMk/>
            <pc:sldMk cId="890922094" sldId="292"/>
            <ac:picMk id="4" creationId="{751D0E06-E61F-4617-8690-13C043405912}"/>
          </ac:picMkLst>
        </pc:picChg>
      </pc:sldChg>
      <pc:sldChg chg="addSp delSp modSp add">
        <pc:chgData name="Luther Karper" userId="6ea3f153ada6f8d6" providerId="LiveId" clId="{22D8BA07-A6BA-4103-A2DC-CECA24652FE9}" dt="2019-09-07T20:40:38.097" v="2589" actId="403"/>
        <pc:sldMkLst>
          <pc:docMk/>
          <pc:sldMk cId="1002573139" sldId="293"/>
        </pc:sldMkLst>
        <pc:spChg chg="mod">
          <ac:chgData name="Luther Karper" userId="6ea3f153ada6f8d6" providerId="LiveId" clId="{22D8BA07-A6BA-4103-A2DC-CECA24652FE9}" dt="2019-09-07T20:40:38.097" v="2589" actId="403"/>
          <ac:spMkLst>
            <pc:docMk/>
            <pc:sldMk cId="1002573139" sldId="293"/>
            <ac:spMk id="2" creationId="{9AC4199C-146A-4222-B8C5-F35793600924}"/>
          </ac:spMkLst>
        </pc:spChg>
        <pc:spChg chg="del mod">
          <ac:chgData name="Luther Karper" userId="6ea3f153ada6f8d6" providerId="LiveId" clId="{22D8BA07-A6BA-4103-A2DC-CECA24652FE9}" dt="2019-09-07T20:37:37.065" v="2575"/>
          <ac:spMkLst>
            <pc:docMk/>
            <pc:sldMk cId="1002573139" sldId="293"/>
            <ac:spMk id="3" creationId="{00B7A971-2D75-44EB-9DE3-B163F83AB6FD}"/>
          </ac:spMkLst>
        </pc:spChg>
        <pc:picChg chg="add del">
          <ac:chgData name="Luther Karper" userId="6ea3f153ada6f8d6" providerId="LiveId" clId="{22D8BA07-A6BA-4103-A2DC-CECA24652FE9}" dt="2019-09-07T20:34:36.274" v="2516"/>
          <ac:picMkLst>
            <pc:docMk/>
            <pc:sldMk cId="1002573139" sldId="293"/>
            <ac:picMk id="4" creationId="{147461A8-C7E4-481D-B718-BA1E9F75C35B}"/>
          </ac:picMkLst>
        </pc:picChg>
        <pc:picChg chg="add mod">
          <ac:chgData name="Luther Karper" userId="6ea3f153ada6f8d6" providerId="LiveId" clId="{22D8BA07-A6BA-4103-A2DC-CECA24652FE9}" dt="2019-09-07T20:37:44.772" v="2578" actId="1076"/>
          <ac:picMkLst>
            <pc:docMk/>
            <pc:sldMk cId="1002573139" sldId="293"/>
            <ac:picMk id="34818" creationId="{BB7AC74E-5CEA-410A-816D-C23C322AF715}"/>
          </ac:picMkLst>
        </pc:picChg>
      </pc:sldChg>
      <pc:sldChg chg="addSp delSp modSp add del mod setBg setClrOvrMap">
        <pc:chgData name="Luther Karper" userId="6ea3f153ada6f8d6" providerId="LiveId" clId="{22D8BA07-A6BA-4103-A2DC-CECA24652FE9}" dt="2019-09-07T20:49:25.132" v="2850" actId="2696"/>
        <pc:sldMkLst>
          <pc:docMk/>
          <pc:sldMk cId="2947244024" sldId="294"/>
        </pc:sldMkLst>
        <pc:spChg chg="add del mod ord">
          <ac:chgData name="Luther Karper" userId="6ea3f153ada6f8d6" providerId="LiveId" clId="{22D8BA07-A6BA-4103-A2DC-CECA24652FE9}" dt="2019-09-07T20:47:37.877" v="2795"/>
          <ac:spMkLst>
            <pc:docMk/>
            <pc:sldMk cId="2947244024" sldId="294"/>
            <ac:spMk id="2" creationId="{A15A4605-B414-4B3E-9E4A-5A1DEF3C4F04}"/>
          </ac:spMkLst>
        </pc:spChg>
        <pc:spChg chg="del">
          <ac:chgData name="Luther Karper" userId="6ea3f153ada6f8d6" providerId="LiveId" clId="{22D8BA07-A6BA-4103-A2DC-CECA24652FE9}" dt="2019-09-07T20:42:56.904" v="2725" actId="478"/>
          <ac:spMkLst>
            <pc:docMk/>
            <pc:sldMk cId="2947244024" sldId="294"/>
            <ac:spMk id="3" creationId="{408AE475-EF7A-4B11-8056-0FB683685B86}"/>
          </ac:spMkLst>
        </pc:spChg>
        <pc:spChg chg="add del">
          <ac:chgData name="Luther Karper" userId="6ea3f153ada6f8d6" providerId="LiveId" clId="{22D8BA07-A6BA-4103-A2DC-CECA24652FE9}" dt="2019-09-07T20:43:54.280" v="2728" actId="26606"/>
          <ac:spMkLst>
            <pc:docMk/>
            <pc:sldMk cId="2947244024" sldId="294"/>
            <ac:spMk id="71" creationId="{71B2258F-86CA-4D4D-8270-BC05FCDEBFB3}"/>
          </ac:spMkLst>
        </pc:spChg>
        <pc:spChg chg="add del">
          <ac:chgData name="Luther Karper" userId="6ea3f153ada6f8d6" providerId="LiveId" clId="{22D8BA07-A6BA-4103-A2DC-CECA24652FE9}" dt="2019-09-07T20:44:12.052" v="2735" actId="26606"/>
          <ac:spMkLst>
            <pc:docMk/>
            <pc:sldMk cId="2947244024" sldId="294"/>
            <ac:spMk id="35844" creationId="{37C89E4B-3C9F-44B9-8B86-D9E3D112D8EC}"/>
          </ac:spMkLst>
        </pc:spChg>
        <pc:picChg chg="add del mod">
          <ac:chgData name="Luther Karper" userId="6ea3f153ada6f8d6" providerId="LiveId" clId="{22D8BA07-A6BA-4103-A2DC-CECA24652FE9}" dt="2019-09-07T20:44:12.855" v="2736"/>
          <ac:picMkLst>
            <pc:docMk/>
            <pc:sldMk cId="2947244024" sldId="294"/>
            <ac:picMk id="35842" creationId="{4F63DEA2-781D-4214-BB6D-789E45D14E9E}"/>
          </ac:picMkLst>
        </pc:picChg>
        <pc:cxnChg chg="add del">
          <ac:chgData name="Luther Karper" userId="6ea3f153ada6f8d6" providerId="LiveId" clId="{22D8BA07-A6BA-4103-A2DC-CECA24652FE9}" dt="2019-09-07T20:44:12.052" v="2735" actId="26606"/>
          <ac:cxnSpMkLst>
            <pc:docMk/>
            <pc:sldMk cId="2947244024" sldId="294"/>
            <ac:cxnSpMk id="73" creationId="{AA2EAA10-076F-46BD-8F0F-B9A2FB77A85C}"/>
          </ac:cxnSpMkLst>
        </pc:cxnChg>
        <pc:cxnChg chg="add del">
          <ac:chgData name="Luther Karper" userId="6ea3f153ada6f8d6" providerId="LiveId" clId="{22D8BA07-A6BA-4103-A2DC-CECA24652FE9}" dt="2019-09-07T20:44:12.052" v="2735" actId="26606"/>
          <ac:cxnSpMkLst>
            <pc:docMk/>
            <pc:sldMk cId="2947244024" sldId="294"/>
            <ac:cxnSpMk id="75" creationId="{D891E407-403B-4764-86C9-33A56D3BCAA3}"/>
          </ac:cxnSpMkLst>
        </pc:cxnChg>
      </pc:sldChg>
      <pc:sldChg chg="addSp delSp modSp add mod setBg">
        <pc:chgData name="Luther Karper" userId="6ea3f153ada6f8d6" providerId="LiveId" clId="{22D8BA07-A6BA-4103-A2DC-CECA24652FE9}" dt="2019-09-07T21:37:47.522" v="3670" actId="571"/>
        <pc:sldMkLst>
          <pc:docMk/>
          <pc:sldMk cId="4002843534" sldId="295"/>
        </pc:sldMkLst>
        <pc:spChg chg="del">
          <ac:chgData name="Luther Karper" userId="6ea3f153ada6f8d6" providerId="LiveId" clId="{22D8BA07-A6BA-4103-A2DC-CECA24652FE9}" dt="2019-09-07T20:44:44.256" v="2739" actId="26606"/>
          <ac:spMkLst>
            <pc:docMk/>
            <pc:sldMk cId="4002843534" sldId="295"/>
            <ac:spMk id="2" creationId="{7E90011B-CD03-4A9F-9957-4BBD35FDD945}"/>
          </ac:spMkLst>
        </pc:spChg>
        <pc:spChg chg="del">
          <ac:chgData name="Luther Karper" userId="6ea3f153ada6f8d6" providerId="LiveId" clId="{22D8BA07-A6BA-4103-A2DC-CECA24652FE9}" dt="2019-09-07T20:44:44.256" v="2739" actId="26606"/>
          <ac:spMkLst>
            <pc:docMk/>
            <pc:sldMk cId="4002843534" sldId="295"/>
            <ac:spMk id="3" creationId="{AEF1DD16-89C3-42E3-BB62-10A34E6E2BA1}"/>
          </ac:spMkLst>
        </pc:spChg>
        <pc:spChg chg="add mod">
          <ac:chgData name="Luther Karper" userId="6ea3f153ada6f8d6" providerId="LiveId" clId="{22D8BA07-A6BA-4103-A2DC-CECA24652FE9}" dt="2019-09-07T20:47:20.146" v="2792" actId="403"/>
          <ac:spMkLst>
            <pc:docMk/>
            <pc:sldMk cId="4002843534" sldId="295"/>
            <ac:spMk id="4" creationId="{C4BCF650-EDB6-47F3-A991-8F96F7654E28}"/>
          </ac:spMkLst>
        </pc:spChg>
        <pc:spChg chg="add mod">
          <ac:chgData name="Luther Karper" userId="6ea3f153ada6f8d6" providerId="LiveId" clId="{22D8BA07-A6BA-4103-A2DC-CECA24652FE9}" dt="2019-09-07T21:37:43.005" v="3668" actId="1076"/>
          <ac:spMkLst>
            <pc:docMk/>
            <pc:sldMk cId="4002843534" sldId="295"/>
            <ac:spMk id="6" creationId="{DABA921A-2251-499F-919A-8094DE88C25F}"/>
          </ac:spMkLst>
        </pc:spChg>
        <pc:spChg chg="add mod">
          <ac:chgData name="Luther Karper" userId="6ea3f153ada6f8d6" providerId="LiveId" clId="{22D8BA07-A6BA-4103-A2DC-CECA24652FE9}" dt="2019-09-07T21:37:03.133" v="3655" actId="1076"/>
          <ac:spMkLst>
            <pc:docMk/>
            <pc:sldMk cId="4002843534" sldId="295"/>
            <ac:spMk id="7" creationId="{09E0A581-7012-4476-B545-2886D016213A}"/>
          </ac:spMkLst>
        </pc:spChg>
        <pc:spChg chg="add mod">
          <ac:chgData name="Luther Karper" userId="6ea3f153ada6f8d6" providerId="LiveId" clId="{22D8BA07-A6BA-4103-A2DC-CECA24652FE9}" dt="2019-09-07T21:37:22.345" v="3661" actId="1076"/>
          <ac:spMkLst>
            <pc:docMk/>
            <pc:sldMk cId="4002843534" sldId="295"/>
            <ac:spMk id="8" creationId="{0D4F12F9-02AF-498F-B591-2835C54EA652}"/>
          </ac:spMkLst>
        </pc:spChg>
        <pc:spChg chg="add mod">
          <ac:chgData name="Luther Karper" userId="6ea3f153ada6f8d6" providerId="LiveId" clId="{22D8BA07-A6BA-4103-A2DC-CECA24652FE9}" dt="2019-09-07T21:37:47.522" v="3670" actId="571"/>
          <ac:spMkLst>
            <pc:docMk/>
            <pc:sldMk cId="4002843534" sldId="295"/>
            <ac:spMk id="9" creationId="{2C8802D9-BF73-4671-982F-D823A2C97F5C}"/>
          </ac:spMkLst>
        </pc:spChg>
        <pc:spChg chg="add mod">
          <ac:chgData name="Luther Karper" userId="6ea3f153ada6f8d6" providerId="LiveId" clId="{22D8BA07-A6BA-4103-A2DC-CECA24652FE9}" dt="2019-09-07T21:37:47.522" v="3670" actId="571"/>
          <ac:spMkLst>
            <pc:docMk/>
            <pc:sldMk cId="4002843534" sldId="295"/>
            <ac:spMk id="10" creationId="{EDFC76FB-F611-433B-9463-D3E16FFBB7E3}"/>
          </ac:spMkLst>
        </pc:spChg>
        <pc:picChg chg="add mod">
          <ac:chgData name="Luther Karper" userId="6ea3f153ada6f8d6" providerId="LiveId" clId="{22D8BA07-A6BA-4103-A2DC-CECA24652FE9}" dt="2019-09-07T20:44:44.256" v="2739" actId="26606"/>
          <ac:picMkLst>
            <pc:docMk/>
            <pc:sldMk cId="4002843534" sldId="295"/>
            <ac:picMk id="36866" creationId="{BC3ABE56-34F5-46DE-B6A1-B92DC76FEC04}"/>
          </ac:picMkLst>
        </pc:picChg>
      </pc:sldChg>
      <pc:sldChg chg="addSp delSp modSp add setBg">
        <pc:chgData name="Luther Karper" userId="6ea3f153ada6f8d6" providerId="LiveId" clId="{22D8BA07-A6BA-4103-A2DC-CECA24652FE9}" dt="2019-09-08T21:27:40.445" v="5808" actId="20577"/>
        <pc:sldMkLst>
          <pc:docMk/>
          <pc:sldMk cId="1592196980" sldId="296"/>
        </pc:sldMkLst>
        <pc:spChg chg="add del mod">
          <ac:chgData name="Luther Karper" userId="6ea3f153ada6f8d6" providerId="LiveId" clId="{22D8BA07-A6BA-4103-A2DC-CECA24652FE9}" dt="2019-09-07T20:47:45.264" v="2798" actId="478"/>
          <ac:spMkLst>
            <pc:docMk/>
            <pc:sldMk cId="1592196980" sldId="296"/>
            <ac:spMk id="2" creationId="{201F509C-04C0-4553-9C23-C936AE8F13EE}"/>
          </ac:spMkLst>
        </pc:spChg>
        <pc:spChg chg="add mod">
          <ac:chgData name="Luther Karper" userId="6ea3f153ada6f8d6" providerId="LiveId" clId="{22D8BA07-A6BA-4103-A2DC-CECA24652FE9}" dt="2019-09-08T21:27:40.445" v="5808" actId="20577"/>
          <ac:spMkLst>
            <pc:docMk/>
            <pc:sldMk cId="1592196980" sldId="296"/>
            <ac:spMk id="3" creationId="{38A3BD11-9C4A-41E5-81CE-4B4A7C80E6C3}"/>
          </ac:spMkLst>
        </pc:spChg>
        <pc:spChg chg="del mod">
          <ac:chgData name="Luther Karper" userId="6ea3f153ada6f8d6" providerId="LiveId" clId="{22D8BA07-A6BA-4103-A2DC-CECA24652FE9}" dt="2019-09-07T20:47:58.507" v="2800" actId="478"/>
          <ac:spMkLst>
            <pc:docMk/>
            <pc:sldMk cId="1592196980" sldId="296"/>
            <ac:spMk id="4" creationId="{C4BCF650-EDB6-47F3-A991-8F96F7654E28}"/>
          </ac:spMkLst>
        </pc:spChg>
        <pc:spChg chg="add">
          <ac:chgData name="Luther Karper" userId="6ea3f153ada6f8d6" providerId="LiveId" clId="{22D8BA07-A6BA-4103-A2DC-CECA24652FE9}" dt="2019-09-07T21:37:52.641" v="3671"/>
          <ac:spMkLst>
            <pc:docMk/>
            <pc:sldMk cId="1592196980" sldId="296"/>
            <ac:spMk id="6" creationId="{9C44421C-1433-40F5-8070-066C825AD186}"/>
          </ac:spMkLst>
        </pc:spChg>
        <pc:spChg chg="add">
          <ac:chgData name="Luther Karper" userId="6ea3f153ada6f8d6" providerId="LiveId" clId="{22D8BA07-A6BA-4103-A2DC-CECA24652FE9}" dt="2019-09-07T21:37:52.641" v="3671"/>
          <ac:spMkLst>
            <pc:docMk/>
            <pc:sldMk cId="1592196980" sldId="296"/>
            <ac:spMk id="7" creationId="{A4979677-29EE-498F-968D-1F9971368E53}"/>
          </ac:spMkLst>
        </pc:spChg>
        <pc:spChg chg="add">
          <ac:chgData name="Luther Karper" userId="6ea3f153ada6f8d6" providerId="LiveId" clId="{22D8BA07-A6BA-4103-A2DC-CECA24652FE9}" dt="2019-09-07T21:37:52.641" v="3671"/>
          <ac:spMkLst>
            <pc:docMk/>
            <pc:sldMk cId="1592196980" sldId="296"/>
            <ac:spMk id="8" creationId="{DFBEE0B5-BCA8-4B15-AC13-A51EAA2B83AB}"/>
          </ac:spMkLst>
        </pc:spChg>
        <pc:picChg chg="add del">
          <ac:chgData name="Luther Karper" userId="6ea3f153ada6f8d6" providerId="LiveId" clId="{22D8BA07-A6BA-4103-A2DC-CECA24652FE9}" dt="2019-09-07T20:47:45.264" v="2798" actId="478"/>
          <ac:picMkLst>
            <pc:docMk/>
            <pc:sldMk cId="1592196980" sldId="296"/>
            <ac:picMk id="36866" creationId="{BC3ABE56-34F5-46DE-B6A1-B92DC76FEC04}"/>
          </ac:picMkLst>
        </pc:picChg>
      </pc:sldChg>
      <pc:sldChg chg="addSp delSp modSp add mod setBg setClrOvrMap">
        <pc:chgData name="Luther Karper" userId="6ea3f153ada6f8d6" providerId="LiveId" clId="{22D8BA07-A6BA-4103-A2DC-CECA24652FE9}" dt="2019-09-07T20:56:39.324" v="2958" actId="692"/>
        <pc:sldMkLst>
          <pc:docMk/>
          <pc:sldMk cId="4039182484" sldId="297"/>
        </pc:sldMkLst>
        <pc:spChg chg="mod ord">
          <ac:chgData name="Luther Karper" userId="6ea3f153ada6f8d6" providerId="LiveId" clId="{22D8BA07-A6BA-4103-A2DC-CECA24652FE9}" dt="2019-09-07T20:56:39.324" v="2958" actId="692"/>
          <ac:spMkLst>
            <pc:docMk/>
            <pc:sldMk cId="4039182484" sldId="297"/>
            <ac:spMk id="2" creationId="{747848DE-2266-42A4-9D61-C584C1897F25}"/>
          </ac:spMkLst>
        </pc:spChg>
        <pc:spChg chg="del">
          <ac:chgData name="Luther Karper" userId="6ea3f153ada6f8d6" providerId="LiveId" clId="{22D8BA07-A6BA-4103-A2DC-CECA24652FE9}" dt="2019-09-07T20:55:44.945" v="2949"/>
          <ac:spMkLst>
            <pc:docMk/>
            <pc:sldMk cId="4039182484" sldId="297"/>
            <ac:spMk id="3" creationId="{AEC619D9-6ED8-4DE9-B38A-CE4C848D5F63}"/>
          </ac:spMkLst>
        </pc:spChg>
        <pc:spChg chg="add">
          <ac:chgData name="Luther Karper" userId="6ea3f153ada6f8d6" providerId="LiveId" clId="{22D8BA07-A6BA-4103-A2DC-CECA24652FE9}" dt="2019-09-07T20:55:56.250" v="2950" actId="26606"/>
          <ac:spMkLst>
            <pc:docMk/>
            <pc:sldMk cId="4039182484" sldId="297"/>
            <ac:spMk id="71" creationId="{71B2258F-86CA-4D4D-8270-BC05FCDEBFB3}"/>
          </ac:spMkLst>
        </pc:spChg>
        <pc:picChg chg="add mod">
          <ac:chgData name="Luther Karper" userId="6ea3f153ada6f8d6" providerId="LiveId" clId="{22D8BA07-A6BA-4103-A2DC-CECA24652FE9}" dt="2019-09-07T20:55:56.250" v="2950" actId="26606"/>
          <ac:picMkLst>
            <pc:docMk/>
            <pc:sldMk cId="4039182484" sldId="297"/>
            <ac:picMk id="37890" creationId="{9E68A499-D3B0-416A-A80C-41E65A831FA8}"/>
          </ac:picMkLst>
        </pc:picChg>
      </pc:sldChg>
      <pc:sldChg chg="addSp delSp modSp add mod setBg">
        <pc:chgData name="Luther Karper" userId="6ea3f153ada6f8d6" providerId="LiveId" clId="{22D8BA07-A6BA-4103-A2DC-CECA24652FE9}" dt="2019-09-07T21:34:06.338" v="3643" actId="14100"/>
        <pc:sldMkLst>
          <pc:docMk/>
          <pc:sldMk cId="155541655" sldId="298"/>
        </pc:sldMkLst>
        <pc:spChg chg="del mod">
          <ac:chgData name="Luther Karper" userId="6ea3f153ada6f8d6" providerId="LiveId" clId="{22D8BA07-A6BA-4103-A2DC-CECA24652FE9}" dt="2019-09-07T21:30:57.188" v="3517" actId="26606"/>
          <ac:spMkLst>
            <pc:docMk/>
            <pc:sldMk cId="155541655" sldId="298"/>
            <ac:spMk id="2" creationId="{5A2F9353-4D82-464F-A436-08395063BBA6}"/>
          </ac:spMkLst>
        </pc:spChg>
        <pc:spChg chg="del">
          <ac:chgData name="Luther Karper" userId="6ea3f153ada6f8d6" providerId="LiveId" clId="{22D8BA07-A6BA-4103-A2DC-CECA24652FE9}" dt="2019-09-07T21:30:57.188" v="3517" actId="26606"/>
          <ac:spMkLst>
            <pc:docMk/>
            <pc:sldMk cId="155541655" sldId="298"/>
            <ac:spMk id="3" creationId="{F7172DE3-939A-4B73-AC53-0999658C3613}"/>
          </ac:spMkLst>
        </pc:spChg>
        <pc:spChg chg="add mod">
          <ac:chgData name="Luther Karper" userId="6ea3f153ada6f8d6" providerId="LiveId" clId="{22D8BA07-A6BA-4103-A2DC-CECA24652FE9}" dt="2019-09-07T21:34:06.338" v="3643" actId="14100"/>
          <ac:spMkLst>
            <pc:docMk/>
            <pc:sldMk cId="155541655" sldId="298"/>
            <ac:spMk id="4" creationId="{0E291999-F008-4468-A6EA-FD337E2A530B}"/>
          </ac:spMkLst>
        </pc:spChg>
        <pc:picChg chg="add mod">
          <ac:chgData name="Luther Karper" userId="6ea3f153ada6f8d6" providerId="LiveId" clId="{22D8BA07-A6BA-4103-A2DC-CECA24652FE9}" dt="2019-09-07T21:31:14.143" v="3520" actId="1076"/>
          <ac:picMkLst>
            <pc:docMk/>
            <pc:sldMk cId="155541655" sldId="298"/>
            <ac:picMk id="44034" creationId="{1F0F300F-8C5F-40F9-8238-73AE8DF08981}"/>
          </ac:picMkLst>
        </pc:picChg>
      </pc:sldChg>
      <pc:sldChg chg="addSp modSp add ord">
        <pc:chgData name="Luther Karper" userId="6ea3f153ada6f8d6" providerId="LiveId" clId="{22D8BA07-A6BA-4103-A2DC-CECA24652FE9}" dt="2019-09-08T21:28:34.046" v="5816" actId="20577"/>
        <pc:sldMkLst>
          <pc:docMk/>
          <pc:sldMk cId="54946600" sldId="299"/>
        </pc:sldMkLst>
        <pc:spChg chg="mod">
          <ac:chgData name="Luther Karper" userId="6ea3f153ada6f8d6" providerId="LiveId" clId="{22D8BA07-A6BA-4103-A2DC-CECA24652FE9}" dt="2019-09-08T21:28:34.046" v="5816" actId="20577"/>
          <ac:spMkLst>
            <pc:docMk/>
            <pc:sldMk cId="54946600" sldId="299"/>
            <ac:spMk id="3" creationId="{38A3BD11-9C4A-41E5-81CE-4B4A7C80E6C3}"/>
          </ac:spMkLst>
        </pc:spChg>
        <pc:spChg chg="add">
          <ac:chgData name="Luther Karper" userId="6ea3f153ada6f8d6" providerId="LiveId" clId="{22D8BA07-A6BA-4103-A2DC-CECA24652FE9}" dt="2019-09-07T21:37:58.970" v="3673"/>
          <ac:spMkLst>
            <pc:docMk/>
            <pc:sldMk cId="54946600" sldId="299"/>
            <ac:spMk id="4" creationId="{25B18162-88FF-4B5D-AE61-4800D22B5C81}"/>
          </ac:spMkLst>
        </pc:spChg>
        <pc:spChg chg="add">
          <ac:chgData name="Luther Karper" userId="6ea3f153ada6f8d6" providerId="LiveId" clId="{22D8BA07-A6BA-4103-A2DC-CECA24652FE9}" dt="2019-09-07T21:37:58.970" v="3673"/>
          <ac:spMkLst>
            <pc:docMk/>
            <pc:sldMk cId="54946600" sldId="299"/>
            <ac:spMk id="5" creationId="{564D6E93-B827-437D-91A6-25DFD39E71B6}"/>
          </ac:spMkLst>
        </pc:spChg>
        <pc:spChg chg="add">
          <ac:chgData name="Luther Karper" userId="6ea3f153ada6f8d6" providerId="LiveId" clId="{22D8BA07-A6BA-4103-A2DC-CECA24652FE9}" dt="2019-09-07T21:37:58.970" v="3673"/>
          <ac:spMkLst>
            <pc:docMk/>
            <pc:sldMk cId="54946600" sldId="299"/>
            <ac:spMk id="6" creationId="{FA7F2F69-5FEB-47A9-84AC-2F9E65019654}"/>
          </ac:spMkLst>
        </pc:spChg>
      </pc:sldChg>
      <pc:sldChg chg="addSp delSp modSp add">
        <pc:chgData name="Luther Karper" userId="6ea3f153ada6f8d6" providerId="LiveId" clId="{22D8BA07-A6BA-4103-A2DC-CECA24652FE9}" dt="2019-09-08T21:29:24.260" v="5839" actId="403"/>
        <pc:sldMkLst>
          <pc:docMk/>
          <pc:sldMk cId="347892661" sldId="300"/>
        </pc:sldMkLst>
        <pc:spChg chg="mod ord">
          <ac:chgData name="Luther Karper" userId="6ea3f153ada6f8d6" providerId="LiveId" clId="{22D8BA07-A6BA-4103-A2DC-CECA24652FE9}" dt="2019-09-08T21:29:24.260" v="5839" actId="403"/>
          <ac:spMkLst>
            <pc:docMk/>
            <pc:sldMk cId="347892661" sldId="300"/>
            <ac:spMk id="2" creationId="{230F587F-14EB-4C91-8195-6264A90E1D58}"/>
          </ac:spMkLst>
        </pc:spChg>
        <pc:spChg chg="del">
          <ac:chgData name="Luther Karper" userId="6ea3f153ada6f8d6" providerId="LiveId" clId="{22D8BA07-A6BA-4103-A2DC-CECA24652FE9}" dt="2019-09-07T21:09:35.958" v="3266"/>
          <ac:spMkLst>
            <pc:docMk/>
            <pc:sldMk cId="347892661" sldId="300"/>
            <ac:spMk id="3" creationId="{D06622B5-9471-4859-B6BF-E8AB97C838E5}"/>
          </ac:spMkLst>
        </pc:spChg>
        <pc:spChg chg="add mod">
          <ac:chgData name="Luther Karper" userId="6ea3f153ada6f8d6" providerId="LiveId" clId="{22D8BA07-A6BA-4103-A2DC-CECA24652FE9}" dt="2019-09-07T21:14:52.189" v="3321" actId="2085"/>
          <ac:spMkLst>
            <pc:docMk/>
            <pc:sldMk cId="347892661" sldId="300"/>
            <ac:spMk id="4" creationId="{C278A0F7-424B-4CFA-9225-E255A1CA008C}"/>
          </ac:spMkLst>
        </pc:spChg>
        <pc:spChg chg="add del mod">
          <ac:chgData name="Luther Karper" userId="6ea3f153ada6f8d6" providerId="LiveId" clId="{22D8BA07-A6BA-4103-A2DC-CECA24652FE9}" dt="2019-09-07T21:15:49.007" v="3331" actId="478"/>
          <ac:spMkLst>
            <pc:docMk/>
            <pc:sldMk cId="347892661" sldId="300"/>
            <ac:spMk id="5" creationId="{59472A4A-0CE1-4E3B-BBA9-F028969802A6}"/>
          </ac:spMkLst>
        </pc:spChg>
        <pc:spChg chg="add mod">
          <ac:chgData name="Luther Karper" userId="6ea3f153ada6f8d6" providerId="LiveId" clId="{22D8BA07-A6BA-4103-A2DC-CECA24652FE9}" dt="2019-09-07T21:16:13.956" v="3340" actId="2085"/>
          <ac:spMkLst>
            <pc:docMk/>
            <pc:sldMk cId="347892661" sldId="300"/>
            <ac:spMk id="6" creationId="{C63CAECB-983C-4B1F-A16D-AB6A22FC2EFC}"/>
          </ac:spMkLst>
        </pc:spChg>
        <pc:spChg chg="add mod">
          <ac:chgData name="Luther Karper" userId="6ea3f153ada6f8d6" providerId="LiveId" clId="{22D8BA07-A6BA-4103-A2DC-CECA24652FE9}" dt="2019-09-07T21:16:29.461" v="3347" actId="1037"/>
          <ac:spMkLst>
            <pc:docMk/>
            <pc:sldMk cId="347892661" sldId="300"/>
            <ac:spMk id="7" creationId="{591C8564-2D56-4165-A833-E63C8372F9A3}"/>
          </ac:spMkLst>
        </pc:spChg>
        <pc:picChg chg="add mod">
          <ac:chgData name="Luther Karper" userId="6ea3f153ada6f8d6" providerId="LiveId" clId="{22D8BA07-A6BA-4103-A2DC-CECA24652FE9}" dt="2019-09-07T21:12:53.757" v="3300" actId="1076"/>
          <ac:picMkLst>
            <pc:docMk/>
            <pc:sldMk cId="347892661" sldId="300"/>
            <ac:picMk id="39938" creationId="{FB171650-5D59-4692-87AE-8DEB3D88986C}"/>
          </ac:picMkLst>
        </pc:picChg>
        <pc:picChg chg="add del">
          <ac:chgData name="Luther Karper" userId="6ea3f153ada6f8d6" providerId="LiveId" clId="{22D8BA07-A6BA-4103-A2DC-CECA24652FE9}" dt="2019-09-07T21:12:05.753" v="3287"/>
          <ac:picMkLst>
            <pc:docMk/>
            <pc:sldMk cId="347892661" sldId="300"/>
            <ac:picMk id="39940" creationId="{E7314F95-C5BE-48A4-BAF1-566155B88B40}"/>
          </ac:picMkLst>
        </pc:picChg>
        <pc:picChg chg="add mod">
          <ac:chgData name="Luther Karper" userId="6ea3f153ada6f8d6" providerId="LiveId" clId="{22D8BA07-A6BA-4103-A2DC-CECA24652FE9}" dt="2019-09-07T21:12:42.112" v="3297" actId="1076"/>
          <ac:picMkLst>
            <pc:docMk/>
            <pc:sldMk cId="347892661" sldId="300"/>
            <ac:picMk id="39942" creationId="{F434D024-C02D-4CFF-8D88-086B0DA92EB8}"/>
          </ac:picMkLst>
        </pc:picChg>
      </pc:sldChg>
      <pc:sldChg chg="addSp modSp add">
        <pc:chgData name="Luther Karper" userId="6ea3f153ada6f8d6" providerId="LiveId" clId="{22D8BA07-A6BA-4103-A2DC-CECA24652FE9}" dt="2019-09-08T21:28:19.378" v="5812" actId="20577"/>
        <pc:sldMkLst>
          <pc:docMk/>
          <pc:sldMk cId="3725494311" sldId="301"/>
        </pc:sldMkLst>
        <pc:spChg chg="mod">
          <ac:chgData name="Luther Karper" userId="6ea3f153ada6f8d6" providerId="LiveId" clId="{22D8BA07-A6BA-4103-A2DC-CECA24652FE9}" dt="2019-09-08T21:28:19.378" v="5812" actId="20577"/>
          <ac:spMkLst>
            <pc:docMk/>
            <pc:sldMk cId="3725494311" sldId="301"/>
            <ac:spMk id="3" creationId="{38A3BD11-9C4A-41E5-81CE-4B4A7C80E6C3}"/>
          </ac:spMkLst>
        </pc:spChg>
        <pc:spChg chg="add">
          <ac:chgData name="Luther Karper" userId="6ea3f153ada6f8d6" providerId="LiveId" clId="{22D8BA07-A6BA-4103-A2DC-CECA24652FE9}" dt="2019-09-07T21:37:56.892" v="3672"/>
          <ac:spMkLst>
            <pc:docMk/>
            <pc:sldMk cId="3725494311" sldId="301"/>
            <ac:spMk id="4" creationId="{CEE5CBC3-0420-48B3-B579-17C8DE7BC966}"/>
          </ac:spMkLst>
        </pc:spChg>
        <pc:spChg chg="add">
          <ac:chgData name="Luther Karper" userId="6ea3f153ada6f8d6" providerId="LiveId" clId="{22D8BA07-A6BA-4103-A2DC-CECA24652FE9}" dt="2019-09-07T21:37:56.892" v="3672"/>
          <ac:spMkLst>
            <pc:docMk/>
            <pc:sldMk cId="3725494311" sldId="301"/>
            <ac:spMk id="5" creationId="{B968A52F-017B-4A39-A0EF-F3803A456FE9}"/>
          </ac:spMkLst>
        </pc:spChg>
        <pc:spChg chg="add">
          <ac:chgData name="Luther Karper" userId="6ea3f153ada6f8d6" providerId="LiveId" clId="{22D8BA07-A6BA-4103-A2DC-CECA24652FE9}" dt="2019-09-07T21:37:56.892" v="3672"/>
          <ac:spMkLst>
            <pc:docMk/>
            <pc:sldMk cId="3725494311" sldId="301"/>
            <ac:spMk id="6" creationId="{155273EF-9EBA-4326-9C4D-7A76094AD01D}"/>
          </ac:spMkLst>
        </pc:spChg>
      </pc:sldChg>
      <pc:sldChg chg="addSp delSp modSp add">
        <pc:chgData name="Luther Karper" userId="6ea3f153ada6f8d6" providerId="LiveId" clId="{22D8BA07-A6BA-4103-A2DC-CECA24652FE9}" dt="2019-09-07T21:38:51.034" v="3676"/>
        <pc:sldMkLst>
          <pc:docMk/>
          <pc:sldMk cId="464846495" sldId="302"/>
        </pc:sldMkLst>
        <pc:spChg chg="mod">
          <ac:chgData name="Luther Karper" userId="6ea3f153ada6f8d6" providerId="LiveId" clId="{22D8BA07-A6BA-4103-A2DC-CECA24652FE9}" dt="2019-09-07T21:06:17.430" v="3228" actId="403"/>
          <ac:spMkLst>
            <pc:docMk/>
            <pc:sldMk cId="464846495" sldId="302"/>
            <ac:spMk id="3" creationId="{38A3BD11-9C4A-41E5-81CE-4B4A7C80E6C3}"/>
          </ac:spMkLst>
        </pc:spChg>
        <pc:spChg chg="add">
          <ac:chgData name="Luther Karper" userId="6ea3f153ada6f8d6" providerId="LiveId" clId="{22D8BA07-A6BA-4103-A2DC-CECA24652FE9}" dt="2019-09-07T21:38:00.353" v="3674"/>
          <ac:spMkLst>
            <pc:docMk/>
            <pc:sldMk cId="464846495" sldId="302"/>
            <ac:spMk id="4" creationId="{774ED107-B9D5-41F9-AA1C-75A7309EDFB0}"/>
          </ac:spMkLst>
        </pc:spChg>
        <pc:spChg chg="add">
          <ac:chgData name="Luther Karper" userId="6ea3f153ada6f8d6" providerId="LiveId" clId="{22D8BA07-A6BA-4103-A2DC-CECA24652FE9}" dt="2019-09-07T21:38:00.353" v="3674"/>
          <ac:spMkLst>
            <pc:docMk/>
            <pc:sldMk cId="464846495" sldId="302"/>
            <ac:spMk id="5" creationId="{3F9ABB45-41FB-471A-9CF7-8EC6C2050D66}"/>
          </ac:spMkLst>
        </pc:spChg>
        <pc:spChg chg="add">
          <ac:chgData name="Luther Karper" userId="6ea3f153ada6f8d6" providerId="LiveId" clId="{22D8BA07-A6BA-4103-A2DC-CECA24652FE9}" dt="2019-09-07T21:38:00.353" v="3674"/>
          <ac:spMkLst>
            <pc:docMk/>
            <pc:sldMk cId="464846495" sldId="302"/>
            <ac:spMk id="6" creationId="{FC5432C9-E151-4A6B-BA0D-CB67AF2BEE8B}"/>
          </ac:spMkLst>
        </pc:spChg>
        <pc:spChg chg="add del">
          <ac:chgData name="Luther Karper" userId="6ea3f153ada6f8d6" providerId="LiveId" clId="{22D8BA07-A6BA-4103-A2DC-CECA24652FE9}" dt="2019-09-07T21:38:51.034" v="3676"/>
          <ac:spMkLst>
            <pc:docMk/>
            <pc:sldMk cId="464846495" sldId="302"/>
            <ac:spMk id="7" creationId="{CD7AFF13-0431-42BB-A52F-166280AA91DB}"/>
          </ac:spMkLst>
        </pc:spChg>
        <pc:spChg chg="add del">
          <ac:chgData name="Luther Karper" userId="6ea3f153ada6f8d6" providerId="LiveId" clId="{22D8BA07-A6BA-4103-A2DC-CECA24652FE9}" dt="2019-09-07T21:38:51.034" v="3676"/>
          <ac:spMkLst>
            <pc:docMk/>
            <pc:sldMk cId="464846495" sldId="302"/>
            <ac:spMk id="8" creationId="{0A8615A9-0844-4E2A-ACB2-47018729E641}"/>
          </ac:spMkLst>
        </pc:spChg>
        <pc:spChg chg="add del">
          <ac:chgData name="Luther Karper" userId="6ea3f153ada6f8d6" providerId="LiveId" clId="{22D8BA07-A6BA-4103-A2DC-CECA24652FE9}" dt="2019-09-07T21:38:51.034" v="3676"/>
          <ac:spMkLst>
            <pc:docMk/>
            <pc:sldMk cId="464846495" sldId="302"/>
            <ac:spMk id="9" creationId="{3F84359F-F5F1-43DD-8CCA-0D9902BA6BF3}"/>
          </ac:spMkLst>
        </pc:spChg>
      </pc:sldChg>
      <pc:sldChg chg="modSp add">
        <pc:chgData name="Luther Karper" userId="6ea3f153ada6f8d6" providerId="LiveId" clId="{22D8BA07-A6BA-4103-A2DC-CECA24652FE9}" dt="2019-09-07T21:19:14.560" v="3405" actId="20577"/>
        <pc:sldMkLst>
          <pc:docMk/>
          <pc:sldMk cId="1215226036" sldId="303"/>
        </pc:sldMkLst>
        <pc:spChg chg="mod">
          <ac:chgData name="Luther Karper" userId="6ea3f153ada6f8d6" providerId="LiveId" clId="{22D8BA07-A6BA-4103-A2DC-CECA24652FE9}" dt="2019-09-07T21:19:14.560" v="3405" actId="20577"/>
          <ac:spMkLst>
            <pc:docMk/>
            <pc:sldMk cId="1215226036" sldId="303"/>
            <ac:spMk id="2" creationId="{230F587F-14EB-4C91-8195-6264A90E1D58}"/>
          </ac:spMkLst>
        </pc:spChg>
      </pc:sldChg>
      <pc:sldChg chg="modSp add ord">
        <pc:chgData name="Luther Karper" userId="6ea3f153ada6f8d6" providerId="LiveId" clId="{22D8BA07-A6BA-4103-A2DC-CECA24652FE9}" dt="2019-09-07T21:28:35.514" v="3514" actId="113"/>
        <pc:sldMkLst>
          <pc:docMk/>
          <pc:sldMk cId="3496040744" sldId="304"/>
        </pc:sldMkLst>
        <pc:spChg chg="mod">
          <ac:chgData name="Luther Karper" userId="6ea3f153ada6f8d6" providerId="LiveId" clId="{22D8BA07-A6BA-4103-A2DC-CECA24652FE9}" dt="2019-09-07T21:28:35.514" v="3514" actId="113"/>
          <ac:spMkLst>
            <pc:docMk/>
            <pc:sldMk cId="3496040744" sldId="304"/>
            <ac:spMk id="2" creationId="{230F587F-14EB-4C91-8195-6264A90E1D58}"/>
          </ac:spMkLst>
        </pc:spChg>
      </pc:sldChg>
      <pc:sldChg chg="add del">
        <pc:chgData name="Luther Karper" userId="6ea3f153ada6f8d6" providerId="LiveId" clId="{22D8BA07-A6BA-4103-A2DC-CECA24652FE9}" dt="2019-09-07T21:20:50.671" v="3432" actId="2696"/>
        <pc:sldMkLst>
          <pc:docMk/>
          <pc:sldMk cId="1435148879" sldId="305"/>
        </pc:sldMkLst>
      </pc:sldChg>
      <pc:sldChg chg="addSp delSp modSp add mod setBg setClrOvrMap">
        <pc:chgData name="Luther Karper" userId="6ea3f153ada6f8d6" providerId="LiveId" clId="{22D8BA07-A6BA-4103-A2DC-CECA24652FE9}" dt="2019-09-08T15:43:09.535" v="5600" actId="164"/>
        <pc:sldMkLst>
          <pc:docMk/>
          <pc:sldMk cId="2401174062" sldId="305"/>
        </pc:sldMkLst>
        <pc:spChg chg="add del mod ord">
          <ac:chgData name="Luther Karper" userId="6ea3f153ada6f8d6" providerId="LiveId" clId="{22D8BA07-A6BA-4103-A2DC-CECA24652FE9}" dt="2019-09-07T21:47:44.758" v="3960" actId="27636"/>
          <ac:spMkLst>
            <pc:docMk/>
            <pc:sldMk cId="2401174062" sldId="305"/>
            <ac:spMk id="2" creationId="{7B843869-8F93-4D14-AB3F-3FE987BA6EDC}"/>
          </ac:spMkLst>
        </pc:spChg>
        <pc:spChg chg="add del mod">
          <ac:chgData name="Luther Karper" userId="6ea3f153ada6f8d6" providerId="LiveId" clId="{22D8BA07-A6BA-4103-A2DC-CECA24652FE9}" dt="2019-09-07T21:47:24.422" v="3948" actId="26606"/>
          <ac:spMkLst>
            <pc:docMk/>
            <pc:sldMk cId="2401174062" sldId="305"/>
            <ac:spMk id="3" creationId="{0FAC9E69-1F2A-41A6-8856-1974B3D418F1}"/>
          </ac:spMkLst>
        </pc:spChg>
        <pc:spChg chg="add mod">
          <ac:chgData name="Luther Karper" userId="6ea3f153ada6f8d6" providerId="LiveId" clId="{22D8BA07-A6BA-4103-A2DC-CECA24652FE9}" dt="2019-09-08T15:43:09.535" v="5600" actId="164"/>
          <ac:spMkLst>
            <pc:docMk/>
            <pc:sldMk cId="2401174062" sldId="305"/>
            <ac:spMk id="10" creationId="{5C1D1BA7-0682-4682-B20D-BDFEBACB8F66}"/>
          </ac:spMkLst>
        </pc:spChg>
        <pc:spChg chg="add del">
          <ac:chgData name="Luther Karper" userId="6ea3f153ada6f8d6" providerId="LiveId" clId="{22D8BA07-A6BA-4103-A2DC-CECA24652FE9}" dt="2019-09-07T21:47:18.961" v="3947" actId="26606"/>
          <ac:spMkLst>
            <pc:docMk/>
            <pc:sldMk cId="2401174062" sldId="305"/>
            <ac:spMk id="11" creationId="{C5E6CFF1-2F42-4E10-9A97-F116F46F53FE}"/>
          </ac:spMkLst>
        </pc:spChg>
        <pc:spChg chg="add mod">
          <ac:chgData name="Luther Karper" userId="6ea3f153ada6f8d6" providerId="LiveId" clId="{22D8BA07-A6BA-4103-A2DC-CECA24652FE9}" dt="2019-09-08T15:43:09.535" v="5600" actId="164"/>
          <ac:spMkLst>
            <pc:docMk/>
            <pc:sldMk cId="2401174062" sldId="305"/>
            <ac:spMk id="12" creationId="{4516ACF1-9265-4FB0-8BBB-3C4684902DF3}"/>
          </ac:spMkLst>
        </pc:spChg>
        <pc:spChg chg="add mod">
          <ac:chgData name="Luther Karper" userId="6ea3f153ada6f8d6" providerId="LiveId" clId="{22D8BA07-A6BA-4103-A2DC-CECA24652FE9}" dt="2019-09-08T15:43:09.535" v="5600" actId="164"/>
          <ac:spMkLst>
            <pc:docMk/>
            <pc:sldMk cId="2401174062" sldId="305"/>
            <ac:spMk id="14" creationId="{B5B7CAAA-A6BF-467E-8E98-9F4A874C8C1B}"/>
          </ac:spMkLst>
        </pc:spChg>
        <pc:grpChg chg="add mod">
          <ac:chgData name="Luther Karper" userId="6ea3f153ada6f8d6" providerId="LiveId" clId="{22D8BA07-A6BA-4103-A2DC-CECA24652FE9}" dt="2019-09-08T15:43:09.535" v="5600" actId="164"/>
          <ac:grpSpMkLst>
            <pc:docMk/>
            <pc:sldMk cId="2401174062" sldId="305"/>
            <ac:grpSpMk id="7" creationId="{F061BF6E-00B1-4FB7-A6BA-C129CD83CD2D}"/>
          </ac:grpSpMkLst>
        </pc:grpChg>
        <pc:picChg chg="add del">
          <ac:chgData name="Luther Karper" userId="6ea3f153ada6f8d6" providerId="LiveId" clId="{22D8BA07-A6BA-4103-A2DC-CECA24652FE9}" dt="2019-09-07T21:44:20.883" v="3787"/>
          <ac:picMkLst>
            <pc:docMk/>
            <pc:sldMk cId="2401174062" sldId="305"/>
            <ac:picMk id="4" creationId="{6AB1E7A0-A33C-46D8-A152-CAB23067C03E}"/>
          </ac:picMkLst>
        </pc:picChg>
        <pc:picChg chg="add del mod">
          <ac:chgData name="Luther Karper" userId="6ea3f153ada6f8d6" providerId="LiveId" clId="{22D8BA07-A6BA-4103-A2DC-CECA24652FE9}" dt="2019-09-07T21:46:14.376" v="3875" actId="478"/>
          <ac:picMkLst>
            <pc:docMk/>
            <pc:sldMk cId="2401174062" sldId="305"/>
            <ac:picMk id="5" creationId="{BDA5B0A1-25F2-4E8D-87D4-766BE41159E5}"/>
          </ac:picMkLst>
        </pc:picChg>
        <pc:picChg chg="add mod ord">
          <ac:chgData name="Luther Karper" userId="6ea3f153ada6f8d6" providerId="LiveId" clId="{22D8BA07-A6BA-4103-A2DC-CECA24652FE9}" dt="2019-09-07T21:47:24.422" v="3948" actId="26606"/>
          <ac:picMkLst>
            <pc:docMk/>
            <pc:sldMk cId="2401174062" sldId="305"/>
            <ac:picMk id="6" creationId="{DC3A4EBD-A7C8-4C06-837E-23BDF6F05844}"/>
          </ac:picMkLst>
        </pc:picChg>
        <pc:picChg chg="add mod">
          <ac:chgData name="Luther Karper" userId="6ea3f153ada6f8d6" providerId="LiveId" clId="{22D8BA07-A6BA-4103-A2DC-CECA24652FE9}" dt="2019-09-08T15:43:09.535" v="5600" actId="164"/>
          <ac:picMkLst>
            <pc:docMk/>
            <pc:sldMk cId="2401174062" sldId="305"/>
            <ac:picMk id="9" creationId="{42DC0582-F4A4-4FAC-9031-1177C09AEC20}"/>
          </ac:picMkLst>
        </pc:picChg>
        <pc:cxnChg chg="add del">
          <ac:chgData name="Luther Karper" userId="6ea3f153ada6f8d6" providerId="LiveId" clId="{22D8BA07-A6BA-4103-A2DC-CECA24652FE9}" dt="2019-09-07T21:47:18.961" v="3947" actId="26606"/>
          <ac:cxnSpMkLst>
            <pc:docMk/>
            <pc:sldMk cId="2401174062" sldId="305"/>
            <ac:cxnSpMk id="13" creationId="{96A8629B-8289-498B-939B-1CA0C106182C}"/>
          </ac:cxnSpMkLst>
        </pc:cxnChg>
      </pc:sldChg>
      <pc:sldChg chg="modSp add">
        <pc:chgData name="Luther Karper" userId="6ea3f153ada6f8d6" providerId="LiveId" clId="{22D8BA07-A6BA-4103-A2DC-CECA24652FE9}" dt="2019-09-07T21:40:52.354" v="3757" actId="404"/>
        <pc:sldMkLst>
          <pc:docMk/>
          <pc:sldMk cId="1805861263" sldId="306"/>
        </pc:sldMkLst>
        <pc:spChg chg="mod">
          <ac:chgData name="Luther Karper" userId="6ea3f153ada6f8d6" providerId="LiveId" clId="{22D8BA07-A6BA-4103-A2DC-CECA24652FE9}" dt="2019-09-07T21:40:52.354" v="3757" actId="404"/>
          <ac:spMkLst>
            <pc:docMk/>
            <pc:sldMk cId="1805861263" sldId="306"/>
            <ac:spMk id="3" creationId="{38A3BD11-9C4A-41E5-81CE-4B4A7C80E6C3}"/>
          </ac:spMkLst>
        </pc:spChg>
      </pc:sldChg>
      <pc:sldChg chg="modSp add">
        <pc:chgData name="Luther Karper" userId="6ea3f153ada6f8d6" providerId="LiveId" clId="{22D8BA07-A6BA-4103-A2DC-CECA24652FE9}" dt="2019-09-08T21:30:25.712" v="5841" actId="20577"/>
        <pc:sldMkLst>
          <pc:docMk/>
          <pc:sldMk cId="693543530" sldId="307"/>
        </pc:sldMkLst>
        <pc:spChg chg="mod">
          <ac:chgData name="Luther Karper" userId="6ea3f153ada6f8d6" providerId="LiveId" clId="{22D8BA07-A6BA-4103-A2DC-CECA24652FE9}" dt="2019-09-08T21:30:25.712" v="5841" actId="20577"/>
          <ac:spMkLst>
            <pc:docMk/>
            <pc:sldMk cId="693543530" sldId="307"/>
            <ac:spMk id="3" creationId="{38A3BD11-9C4A-41E5-81CE-4B4A7C80E6C3}"/>
          </ac:spMkLst>
        </pc:spChg>
      </pc:sldChg>
      <pc:sldChg chg="modSp add ord setBg">
        <pc:chgData name="Luther Karper" userId="6ea3f153ada6f8d6" providerId="LiveId" clId="{22D8BA07-A6BA-4103-A2DC-CECA24652FE9}" dt="2019-09-08T21:30:40.581" v="5845" actId="20577"/>
        <pc:sldMkLst>
          <pc:docMk/>
          <pc:sldMk cId="2975990435" sldId="308"/>
        </pc:sldMkLst>
        <pc:spChg chg="mod">
          <ac:chgData name="Luther Karper" userId="6ea3f153ada6f8d6" providerId="LiveId" clId="{22D8BA07-A6BA-4103-A2DC-CECA24652FE9}" dt="2019-09-08T21:30:40.581" v="5845" actId="20577"/>
          <ac:spMkLst>
            <pc:docMk/>
            <pc:sldMk cId="2975990435" sldId="308"/>
            <ac:spMk id="4" creationId="{0E291999-F008-4468-A6EA-FD337E2A530B}"/>
          </ac:spMkLst>
        </pc:spChg>
      </pc:sldChg>
      <pc:sldChg chg="addSp delSp modSp add">
        <pc:chgData name="Luther Karper" userId="6ea3f153ada6f8d6" providerId="LiveId" clId="{22D8BA07-A6BA-4103-A2DC-CECA24652FE9}" dt="2019-09-07T21:53:05.102" v="4038" actId="403"/>
        <pc:sldMkLst>
          <pc:docMk/>
          <pc:sldMk cId="1715933905" sldId="309"/>
        </pc:sldMkLst>
        <pc:spChg chg="mod">
          <ac:chgData name="Luther Karper" userId="6ea3f153ada6f8d6" providerId="LiveId" clId="{22D8BA07-A6BA-4103-A2DC-CECA24652FE9}" dt="2019-09-07T21:52:27.024" v="4006" actId="403"/>
          <ac:spMkLst>
            <pc:docMk/>
            <pc:sldMk cId="1715933905" sldId="309"/>
            <ac:spMk id="2" creationId="{AB143929-180B-4CD1-9F5E-46F7438ADF9B}"/>
          </ac:spMkLst>
        </pc:spChg>
        <pc:spChg chg="del">
          <ac:chgData name="Luther Karper" userId="6ea3f153ada6f8d6" providerId="LiveId" clId="{22D8BA07-A6BA-4103-A2DC-CECA24652FE9}" dt="2019-09-07T21:50:12.832" v="3968"/>
          <ac:spMkLst>
            <pc:docMk/>
            <pc:sldMk cId="1715933905" sldId="309"/>
            <ac:spMk id="3" creationId="{A8BEBD1F-0AAF-440A-8201-77F04A461954}"/>
          </ac:spMkLst>
        </pc:spChg>
        <pc:spChg chg="add mod">
          <ac:chgData name="Luther Karper" userId="6ea3f153ada6f8d6" providerId="LiveId" clId="{22D8BA07-A6BA-4103-A2DC-CECA24652FE9}" dt="2019-09-07T21:53:05.102" v="4038" actId="403"/>
          <ac:spMkLst>
            <pc:docMk/>
            <pc:sldMk cId="1715933905" sldId="309"/>
            <ac:spMk id="6" creationId="{BAE5DEF3-F171-40B2-BEED-E5B9F43DE253}"/>
          </ac:spMkLst>
        </pc:spChg>
        <pc:picChg chg="add del">
          <ac:chgData name="Luther Karper" userId="6ea3f153ada6f8d6" providerId="LiveId" clId="{22D8BA07-A6BA-4103-A2DC-CECA24652FE9}" dt="2019-09-07T21:48:56.905" v="3965"/>
          <ac:picMkLst>
            <pc:docMk/>
            <pc:sldMk cId="1715933905" sldId="309"/>
            <ac:picMk id="4" creationId="{5D2F3001-0600-41C8-885A-4286BD85ED67}"/>
          </ac:picMkLst>
        </pc:picChg>
        <pc:picChg chg="add mod">
          <ac:chgData name="Luther Karper" userId="6ea3f153ada6f8d6" providerId="LiveId" clId="{22D8BA07-A6BA-4103-A2DC-CECA24652FE9}" dt="2019-09-07T21:52:31.713" v="4008" actId="1076"/>
          <ac:picMkLst>
            <pc:docMk/>
            <pc:sldMk cId="1715933905" sldId="309"/>
            <ac:picMk id="5" creationId="{A440635C-8DF3-41F2-9AB7-06522A187C98}"/>
          </ac:picMkLst>
        </pc:picChg>
        <pc:picChg chg="add del">
          <ac:chgData name="Luther Karper" userId="6ea3f153ada6f8d6" providerId="LiveId" clId="{22D8BA07-A6BA-4103-A2DC-CECA24652FE9}" dt="2019-09-07T21:49:47.183" v="3967"/>
          <ac:picMkLst>
            <pc:docMk/>
            <pc:sldMk cId="1715933905" sldId="309"/>
            <ac:picMk id="47106" creationId="{ADE5AD83-57AA-4DF1-8E45-AF55D1C5C3EE}"/>
          </ac:picMkLst>
        </pc:picChg>
      </pc:sldChg>
      <pc:sldChg chg="addSp delSp modSp add">
        <pc:chgData name="Luther Karper" userId="6ea3f153ada6f8d6" providerId="LiveId" clId="{22D8BA07-A6BA-4103-A2DC-CECA24652FE9}" dt="2019-09-07T21:57:15.512" v="4138" actId="113"/>
        <pc:sldMkLst>
          <pc:docMk/>
          <pc:sldMk cId="2428817191" sldId="310"/>
        </pc:sldMkLst>
        <pc:spChg chg="mod">
          <ac:chgData name="Luther Karper" userId="6ea3f153ada6f8d6" providerId="LiveId" clId="{22D8BA07-A6BA-4103-A2DC-CECA24652FE9}" dt="2019-09-07T21:57:15.512" v="4138" actId="113"/>
          <ac:spMkLst>
            <pc:docMk/>
            <pc:sldMk cId="2428817191" sldId="310"/>
            <ac:spMk id="2" creationId="{502797D2-7246-4889-B7EB-81D4B5F1F893}"/>
          </ac:spMkLst>
        </pc:spChg>
        <pc:spChg chg="del">
          <ac:chgData name="Luther Karper" userId="6ea3f153ada6f8d6" providerId="LiveId" clId="{22D8BA07-A6BA-4103-A2DC-CECA24652FE9}" dt="2019-09-07T21:55:57.497" v="4115"/>
          <ac:spMkLst>
            <pc:docMk/>
            <pc:sldMk cId="2428817191" sldId="310"/>
            <ac:spMk id="3" creationId="{86708FB8-EFAA-41E8-B243-8E254F17530B}"/>
          </ac:spMkLst>
        </pc:spChg>
        <pc:picChg chg="add mod ord">
          <ac:chgData name="Luther Karper" userId="6ea3f153ada6f8d6" providerId="LiveId" clId="{22D8BA07-A6BA-4103-A2DC-CECA24652FE9}" dt="2019-09-07T21:56:54.030" v="4128" actId="167"/>
          <ac:picMkLst>
            <pc:docMk/>
            <pc:sldMk cId="2428817191" sldId="310"/>
            <ac:picMk id="4" creationId="{ECA60001-789C-4F97-8AA4-FBFDC6CDDE70}"/>
          </ac:picMkLst>
        </pc:picChg>
        <pc:picChg chg="add mod">
          <ac:chgData name="Luther Karper" userId="6ea3f153ada6f8d6" providerId="LiveId" clId="{22D8BA07-A6BA-4103-A2DC-CECA24652FE9}" dt="2019-09-07T21:56:59.528" v="4131" actId="1076"/>
          <ac:picMkLst>
            <pc:docMk/>
            <pc:sldMk cId="2428817191" sldId="310"/>
            <ac:picMk id="5" creationId="{E05317AB-A8EB-4FEA-9BBE-772D9250E265}"/>
          </ac:picMkLst>
        </pc:picChg>
      </pc:sldChg>
      <pc:sldChg chg="addSp delSp modSp add">
        <pc:chgData name="Luther Karper" userId="6ea3f153ada6f8d6" providerId="LiveId" clId="{22D8BA07-A6BA-4103-A2DC-CECA24652FE9}" dt="2019-09-07T22:00:34.018" v="4303" actId="403"/>
        <pc:sldMkLst>
          <pc:docMk/>
          <pc:sldMk cId="197340774" sldId="311"/>
        </pc:sldMkLst>
        <pc:spChg chg="mod">
          <ac:chgData name="Luther Karper" userId="6ea3f153ada6f8d6" providerId="LiveId" clId="{22D8BA07-A6BA-4103-A2DC-CECA24652FE9}" dt="2019-09-07T22:00:34.018" v="4303" actId="403"/>
          <ac:spMkLst>
            <pc:docMk/>
            <pc:sldMk cId="197340774" sldId="311"/>
            <ac:spMk id="2" creationId="{C739883B-FCAC-4B87-BD77-1AE73FB470EE}"/>
          </ac:spMkLst>
        </pc:spChg>
        <pc:spChg chg="del">
          <ac:chgData name="Luther Karper" userId="6ea3f153ada6f8d6" providerId="LiveId" clId="{22D8BA07-A6BA-4103-A2DC-CECA24652FE9}" dt="2019-09-07T21:57:42.948" v="4140" actId="478"/>
          <ac:spMkLst>
            <pc:docMk/>
            <pc:sldMk cId="197340774" sldId="311"/>
            <ac:spMk id="3" creationId="{2DAC9F9B-8B23-4988-9E28-CCE02C143744}"/>
          </ac:spMkLst>
        </pc:spChg>
        <pc:spChg chg="add mod">
          <ac:chgData name="Luther Karper" userId="6ea3f153ada6f8d6" providerId="LiveId" clId="{22D8BA07-A6BA-4103-A2DC-CECA24652FE9}" dt="2019-09-07T21:59:07.559" v="4243" actId="164"/>
          <ac:spMkLst>
            <pc:docMk/>
            <pc:sldMk cId="197340774" sldId="311"/>
            <ac:spMk id="6" creationId="{BB5660F1-A985-4140-8176-B09E86C9F4D3}"/>
          </ac:spMkLst>
        </pc:spChg>
        <pc:spChg chg="add mod">
          <ac:chgData name="Luther Karper" userId="6ea3f153ada6f8d6" providerId="LiveId" clId="{22D8BA07-A6BA-4103-A2DC-CECA24652FE9}" dt="2019-09-07T21:59:07.559" v="4243" actId="164"/>
          <ac:spMkLst>
            <pc:docMk/>
            <pc:sldMk cId="197340774" sldId="311"/>
            <ac:spMk id="7" creationId="{D7BBB2EE-4F61-45B3-BA36-DA69C4A155CA}"/>
          </ac:spMkLst>
        </pc:spChg>
        <pc:spChg chg="add mod">
          <ac:chgData name="Luther Karper" userId="6ea3f153ada6f8d6" providerId="LiveId" clId="{22D8BA07-A6BA-4103-A2DC-CECA24652FE9}" dt="2019-09-07T21:59:07.559" v="4243" actId="164"/>
          <ac:spMkLst>
            <pc:docMk/>
            <pc:sldMk cId="197340774" sldId="311"/>
            <ac:spMk id="8" creationId="{298D8A8C-2E6A-47F4-AEC8-1AC0C1695971}"/>
          </ac:spMkLst>
        </pc:spChg>
        <pc:grpChg chg="add mod">
          <ac:chgData name="Luther Karper" userId="6ea3f153ada6f8d6" providerId="LiveId" clId="{22D8BA07-A6BA-4103-A2DC-CECA24652FE9}" dt="2019-09-07T21:59:16.525" v="4247" actId="1076"/>
          <ac:grpSpMkLst>
            <pc:docMk/>
            <pc:sldMk cId="197340774" sldId="311"/>
            <ac:grpSpMk id="4" creationId="{6EB397C4-973B-4A1A-918F-B0BEB45381FB}"/>
          </ac:grpSpMkLst>
        </pc:grpChg>
        <pc:picChg chg="add">
          <ac:chgData name="Luther Karper" userId="6ea3f153ada6f8d6" providerId="LiveId" clId="{22D8BA07-A6BA-4103-A2DC-CECA24652FE9}" dt="2019-09-07T21:58:18.009" v="4143"/>
          <ac:picMkLst>
            <pc:docMk/>
            <pc:sldMk cId="197340774" sldId="311"/>
            <ac:picMk id="5" creationId="{CAD2D980-8D34-43E2-9049-B5E59A5D8195}"/>
          </ac:picMkLst>
        </pc:picChg>
        <pc:picChg chg="add mod">
          <ac:chgData name="Luther Karper" userId="6ea3f153ada6f8d6" providerId="LiveId" clId="{22D8BA07-A6BA-4103-A2DC-CECA24652FE9}" dt="2019-09-07T21:59:07.559" v="4243" actId="164"/>
          <ac:picMkLst>
            <pc:docMk/>
            <pc:sldMk cId="197340774" sldId="311"/>
            <ac:picMk id="52226" creationId="{1B866DF9-F8FF-4273-98FA-F62B33A12BBA}"/>
          </ac:picMkLst>
        </pc:picChg>
      </pc:sldChg>
      <pc:sldChg chg="addSp delSp modSp add mod setBg setClrOvrMap">
        <pc:chgData name="Luther Karper" userId="6ea3f153ada6f8d6" providerId="LiveId" clId="{22D8BA07-A6BA-4103-A2DC-CECA24652FE9}" dt="2019-09-07T22:03:48.832" v="4389" actId="14100"/>
        <pc:sldMkLst>
          <pc:docMk/>
          <pc:sldMk cId="1219402851" sldId="312"/>
        </pc:sldMkLst>
        <pc:spChg chg="mod ord">
          <ac:chgData name="Luther Karper" userId="6ea3f153ada6f8d6" providerId="LiveId" clId="{22D8BA07-A6BA-4103-A2DC-CECA24652FE9}" dt="2019-09-07T22:03:17.589" v="4382" actId="313"/>
          <ac:spMkLst>
            <pc:docMk/>
            <pc:sldMk cId="1219402851" sldId="312"/>
            <ac:spMk id="2" creationId="{698A5C40-1BF1-4433-B34C-866377682710}"/>
          </ac:spMkLst>
        </pc:spChg>
        <pc:spChg chg="del">
          <ac:chgData name="Luther Karper" userId="6ea3f153ada6f8d6" providerId="LiveId" clId="{22D8BA07-A6BA-4103-A2DC-CECA24652FE9}" dt="2019-09-07T22:01:38.557" v="4306" actId="26606"/>
          <ac:spMkLst>
            <pc:docMk/>
            <pc:sldMk cId="1219402851" sldId="312"/>
            <ac:spMk id="3" creationId="{E17604F9-2DA5-4DB7-A11B-E63962F7F106}"/>
          </ac:spMkLst>
        </pc:spChg>
        <pc:grpChg chg="add mod">
          <ac:chgData name="Luther Karper" userId="6ea3f153ada6f8d6" providerId="LiveId" clId="{22D8BA07-A6BA-4103-A2DC-CECA24652FE9}" dt="2019-09-07T22:03:48.832" v="4389" actId="14100"/>
          <ac:grpSpMkLst>
            <pc:docMk/>
            <pc:sldMk cId="1219402851" sldId="312"/>
            <ac:grpSpMk id="5" creationId="{E10E5A78-8222-49D5-8E84-E040E13EEE1C}"/>
          </ac:grpSpMkLst>
        </pc:grpChg>
        <pc:picChg chg="add mod">
          <ac:chgData name="Luther Karper" userId="6ea3f153ada6f8d6" providerId="LiveId" clId="{22D8BA07-A6BA-4103-A2DC-CECA24652FE9}" dt="2019-09-07T22:01:38.557" v="4306" actId="26606"/>
          <ac:picMkLst>
            <pc:docMk/>
            <pc:sldMk cId="1219402851" sldId="312"/>
            <ac:picMk id="54274" creationId="{D13524DC-ACCC-4AB0-9BE8-81012CEE11DC}"/>
          </ac:picMkLst>
        </pc:picChg>
      </pc:sldChg>
      <pc:sldChg chg="addSp delSp modSp add mod setBg setClrOvrMap">
        <pc:chgData name="Luther Karper" userId="6ea3f153ada6f8d6" providerId="LiveId" clId="{22D8BA07-A6BA-4103-A2DC-CECA24652FE9}" dt="2019-09-08T15:08:40.306" v="5100" actId="1076"/>
        <pc:sldMkLst>
          <pc:docMk/>
          <pc:sldMk cId="1023958071" sldId="313"/>
        </pc:sldMkLst>
        <pc:spChg chg="add del">
          <ac:chgData name="Luther Karper" userId="6ea3f153ada6f8d6" providerId="LiveId" clId="{22D8BA07-A6BA-4103-A2DC-CECA24652FE9}" dt="2019-09-07T22:18:00.637" v="4977" actId="26606"/>
          <ac:spMkLst>
            <pc:docMk/>
            <pc:sldMk cId="1023958071" sldId="313"/>
            <ac:spMk id="2" creationId="{12F5E8FF-06FB-4968-AD52-E3BD3EAA7F60}"/>
          </ac:spMkLst>
        </pc:spChg>
        <pc:spChg chg="add del">
          <ac:chgData name="Luther Karper" userId="6ea3f153ada6f8d6" providerId="LiveId" clId="{22D8BA07-A6BA-4103-A2DC-CECA24652FE9}" dt="2019-09-07T22:18:00.637" v="4977" actId="26606"/>
          <ac:spMkLst>
            <pc:docMk/>
            <pc:sldMk cId="1023958071" sldId="313"/>
            <ac:spMk id="3" creationId="{D8EE6812-031F-4470-BE7B-78B6E7C0A496}"/>
          </ac:spMkLst>
        </pc:spChg>
        <pc:spChg chg="add mod">
          <ac:chgData name="Luther Karper" userId="6ea3f153ada6f8d6" providerId="LiveId" clId="{22D8BA07-A6BA-4103-A2DC-CECA24652FE9}" dt="2019-09-08T15:06:14.825" v="5056"/>
          <ac:spMkLst>
            <pc:docMk/>
            <pc:sldMk cId="1023958071" sldId="313"/>
            <ac:spMk id="4" creationId="{A04C3BE4-40C9-4B60-A8D6-9CB19C962E05}"/>
          </ac:spMkLst>
        </pc:spChg>
        <pc:spChg chg="add mod">
          <ac:chgData name="Luther Karper" userId="6ea3f153ada6f8d6" providerId="LiveId" clId="{22D8BA07-A6BA-4103-A2DC-CECA24652FE9}" dt="2019-09-08T15:08:30.068" v="5097" actId="164"/>
          <ac:spMkLst>
            <pc:docMk/>
            <pc:sldMk cId="1023958071" sldId="313"/>
            <ac:spMk id="8" creationId="{AAAE3BEA-8379-4845-9722-0903B2B01666}"/>
          </ac:spMkLst>
        </pc:spChg>
        <pc:spChg chg="add mod">
          <ac:chgData name="Luther Karper" userId="6ea3f153ada6f8d6" providerId="LiveId" clId="{22D8BA07-A6BA-4103-A2DC-CECA24652FE9}" dt="2019-09-08T15:08:30.068" v="5097" actId="164"/>
          <ac:spMkLst>
            <pc:docMk/>
            <pc:sldMk cId="1023958071" sldId="313"/>
            <ac:spMk id="9" creationId="{5EE6FEB6-A6D9-49E6-A779-5A7FC45021B7}"/>
          </ac:spMkLst>
        </pc:spChg>
        <pc:spChg chg="add mod">
          <ac:chgData name="Luther Karper" userId="6ea3f153ada6f8d6" providerId="LiveId" clId="{22D8BA07-A6BA-4103-A2DC-CECA24652FE9}" dt="2019-09-08T15:08:30.068" v="5097" actId="164"/>
          <ac:spMkLst>
            <pc:docMk/>
            <pc:sldMk cId="1023958071" sldId="313"/>
            <ac:spMk id="10" creationId="{CF9E42ED-2F75-422A-97B2-DCA840E1EDA2}"/>
          </ac:spMkLst>
        </pc:spChg>
        <pc:spChg chg="add mod ord">
          <ac:chgData name="Luther Karper" userId="6ea3f153ada6f8d6" providerId="LiveId" clId="{22D8BA07-A6BA-4103-A2DC-CECA24652FE9}" dt="2019-09-08T15:07:09.623" v="5093" actId="166"/>
          <ac:spMkLst>
            <pc:docMk/>
            <pc:sldMk cId="1023958071" sldId="313"/>
            <ac:spMk id="55300" creationId="{12F5E8FF-06FB-4968-AD52-E3BD3EAA7F60}"/>
          </ac:spMkLst>
        </pc:spChg>
        <pc:grpChg chg="add mod">
          <ac:chgData name="Luther Karper" userId="6ea3f153ada6f8d6" providerId="LiveId" clId="{22D8BA07-A6BA-4103-A2DC-CECA24652FE9}" dt="2019-09-08T15:08:40.306" v="5100" actId="1076"/>
          <ac:grpSpMkLst>
            <pc:docMk/>
            <pc:sldMk cId="1023958071" sldId="313"/>
            <ac:grpSpMk id="6" creationId="{0578B274-44DF-4F6E-AF4C-4FDB009C7276}"/>
          </ac:grpSpMkLst>
        </pc:grpChg>
        <pc:picChg chg="add mod">
          <ac:chgData name="Luther Karper" userId="6ea3f153ada6f8d6" providerId="LiveId" clId="{22D8BA07-A6BA-4103-A2DC-CECA24652FE9}" dt="2019-09-08T15:07:02.191" v="5092" actId="1038"/>
          <ac:picMkLst>
            <pc:docMk/>
            <pc:sldMk cId="1023958071" sldId="313"/>
            <ac:picMk id="5" creationId="{28759C9F-CEF8-46D5-AC60-B8595B02E491}"/>
          </ac:picMkLst>
        </pc:picChg>
        <pc:picChg chg="add del mod">
          <ac:chgData name="Luther Karper" userId="6ea3f153ada6f8d6" providerId="LiveId" clId="{22D8BA07-A6BA-4103-A2DC-CECA24652FE9}" dt="2019-09-08T15:06:14.825" v="5056"/>
          <ac:picMkLst>
            <pc:docMk/>
            <pc:sldMk cId="1023958071" sldId="313"/>
            <ac:picMk id="55298" creationId="{003B75E5-1794-407A-B947-AD03D28794A4}"/>
          </ac:picMkLst>
        </pc:picChg>
      </pc:sldChg>
      <pc:sldChg chg="addSp delSp modSp add setBg">
        <pc:chgData name="Luther Karper" userId="6ea3f153ada6f8d6" providerId="LiveId" clId="{22D8BA07-A6BA-4103-A2DC-CECA24652FE9}" dt="2019-09-08T21:32:35.822" v="5847" actId="20577"/>
        <pc:sldMkLst>
          <pc:docMk/>
          <pc:sldMk cId="3882964910" sldId="314"/>
        </pc:sldMkLst>
        <pc:spChg chg="del">
          <ac:chgData name="Luther Karper" userId="6ea3f153ada6f8d6" providerId="LiveId" clId="{22D8BA07-A6BA-4103-A2DC-CECA24652FE9}" dt="2019-09-07T22:04:12.579" v="4392" actId="478"/>
          <ac:spMkLst>
            <pc:docMk/>
            <pc:sldMk cId="3882964910" sldId="314"/>
            <ac:spMk id="2" creationId="{698A5C40-1BF1-4433-B34C-866377682710}"/>
          </ac:spMkLst>
        </pc:spChg>
        <pc:spChg chg="add mod">
          <ac:chgData name="Luther Karper" userId="6ea3f153ada6f8d6" providerId="LiveId" clId="{22D8BA07-A6BA-4103-A2DC-CECA24652FE9}" dt="2019-09-07T22:04:12.579" v="4392" actId="478"/>
          <ac:spMkLst>
            <pc:docMk/>
            <pc:sldMk cId="3882964910" sldId="314"/>
            <ac:spMk id="4" creationId="{8A71A7BD-0566-4A6D-B060-4742DF8FD437}"/>
          </ac:spMkLst>
        </pc:spChg>
        <pc:spChg chg="add mod">
          <ac:chgData name="Luther Karper" userId="6ea3f153ada6f8d6" providerId="LiveId" clId="{22D8BA07-A6BA-4103-A2DC-CECA24652FE9}" dt="2019-09-08T21:32:35.822" v="5847" actId="20577"/>
          <ac:spMkLst>
            <pc:docMk/>
            <pc:sldMk cId="3882964910" sldId="314"/>
            <ac:spMk id="10" creationId="{112CF527-1D12-469A-B4B7-57819E8ACE87}"/>
          </ac:spMkLst>
        </pc:spChg>
        <pc:picChg chg="mod">
          <ac:chgData name="Luther Karper" userId="6ea3f153ada6f8d6" providerId="LiveId" clId="{22D8BA07-A6BA-4103-A2DC-CECA24652FE9}" dt="2019-09-07T22:06:27.664" v="4546" actId="1076"/>
          <ac:picMkLst>
            <pc:docMk/>
            <pc:sldMk cId="3882964910" sldId="314"/>
            <ac:picMk id="54274" creationId="{D13524DC-ACCC-4AB0-9BE8-81012CEE11DC}"/>
          </ac:picMkLst>
        </pc:picChg>
      </pc:sldChg>
      <pc:sldChg chg="modSp add">
        <pc:chgData name="Luther Karper" userId="6ea3f153ada6f8d6" providerId="LiveId" clId="{22D8BA07-A6BA-4103-A2DC-CECA24652FE9}" dt="2019-09-08T21:32:46.074" v="5849" actId="20577"/>
        <pc:sldMkLst>
          <pc:docMk/>
          <pc:sldMk cId="172018615" sldId="315"/>
        </pc:sldMkLst>
        <pc:spChg chg="mod">
          <ac:chgData name="Luther Karper" userId="6ea3f153ada6f8d6" providerId="LiveId" clId="{22D8BA07-A6BA-4103-A2DC-CECA24652FE9}" dt="2019-09-08T21:32:46.074" v="5849" actId="20577"/>
          <ac:spMkLst>
            <pc:docMk/>
            <pc:sldMk cId="172018615" sldId="315"/>
            <ac:spMk id="10" creationId="{112CF527-1D12-469A-B4B7-57819E8ACE87}"/>
          </ac:spMkLst>
        </pc:spChg>
      </pc:sldChg>
      <pc:sldChg chg="modSp add">
        <pc:chgData name="Luther Karper" userId="6ea3f153ada6f8d6" providerId="LiveId" clId="{22D8BA07-A6BA-4103-A2DC-CECA24652FE9}" dt="2019-09-08T21:33:04.255" v="5854" actId="20577"/>
        <pc:sldMkLst>
          <pc:docMk/>
          <pc:sldMk cId="974454215" sldId="316"/>
        </pc:sldMkLst>
        <pc:spChg chg="mod">
          <ac:chgData name="Luther Karper" userId="6ea3f153ada6f8d6" providerId="LiveId" clId="{22D8BA07-A6BA-4103-A2DC-CECA24652FE9}" dt="2019-09-08T21:33:04.255" v="5854" actId="20577"/>
          <ac:spMkLst>
            <pc:docMk/>
            <pc:sldMk cId="974454215" sldId="316"/>
            <ac:spMk id="10" creationId="{112CF527-1D12-469A-B4B7-57819E8ACE87}"/>
          </ac:spMkLst>
        </pc:spChg>
      </pc:sldChg>
      <pc:sldChg chg="modSp add">
        <pc:chgData name="Luther Karper" userId="6ea3f153ada6f8d6" providerId="LiveId" clId="{22D8BA07-A6BA-4103-A2DC-CECA24652FE9}" dt="2019-09-07T22:15:04.143" v="4873" actId="20577"/>
        <pc:sldMkLst>
          <pc:docMk/>
          <pc:sldMk cId="3058555361" sldId="317"/>
        </pc:sldMkLst>
        <pc:spChg chg="mod">
          <ac:chgData name="Luther Karper" userId="6ea3f153ada6f8d6" providerId="LiveId" clId="{22D8BA07-A6BA-4103-A2DC-CECA24652FE9}" dt="2019-09-07T22:15:04.143" v="4873" actId="20577"/>
          <ac:spMkLst>
            <pc:docMk/>
            <pc:sldMk cId="3058555361" sldId="317"/>
            <ac:spMk id="10" creationId="{112CF527-1D12-469A-B4B7-57819E8ACE87}"/>
          </ac:spMkLst>
        </pc:spChg>
      </pc:sldChg>
      <pc:sldChg chg="modSp add">
        <pc:chgData name="Luther Karper" userId="6ea3f153ada6f8d6" providerId="LiveId" clId="{22D8BA07-A6BA-4103-A2DC-CECA24652FE9}" dt="2019-09-07T22:19:55.005" v="5050" actId="20577"/>
        <pc:sldMkLst>
          <pc:docMk/>
          <pc:sldMk cId="1312852536" sldId="318"/>
        </pc:sldMkLst>
        <pc:spChg chg="mod">
          <ac:chgData name="Luther Karper" userId="6ea3f153ada6f8d6" providerId="LiveId" clId="{22D8BA07-A6BA-4103-A2DC-CECA24652FE9}" dt="2019-09-07T22:19:55.005" v="5050" actId="20577"/>
          <ac:spMkLst>
            <pc:docMk/>
            <pc:sldMk cId="1312852536" sldId="318"/>
            <ac:spMk id="10" creationId="{112CF527-1D12-469A-B4B7-57819E8ACE87}"/>
          </ac:spMkLst>
        </pc:spChg>
      </pc:sldChg>
      <pc:sldChg chg="modSp add">
        <pc:chgData name="Luther Karper" userId="6ea3f153ada6f8d6" providerId="LiveId" clId="{22D8BA07-A6BA-4103-A2DC-CECA24652FE9}" dt="2019-09-08T15:21:52.100" v="5198" actId="403"/>
        <pc:sldMkLst>
          <pc:docMk/>
          <pc:sldMk cId="212034420" sldId="319"/>
        </pc:sldMkLst>
        <pc:spChg chg="mod">
          <ac:chgData name="Luther Karper" userId="6ea3f153ada6f8d6" providerId="LiveId" clId="{22D8BA07-A6BA-4103-A2DC-CECA24652FE9}" dt="2019-09-08T15:19:07.755" v="5168" actId="27636"/>
          <ac:spMkLst>
            <pc:docMk/>
            <pc:sldMk cId="212034420" sldId="319"/>
            <ac:spMk id="4" creationId="{8A71A7BD-0566-4A6D-B060-4742DF8FD437}"/>
          </ac:spMkLst>
        </pc:spChg>
        <pc:spChg chg="mod">
          <ac:chgData name="Luther Karper" userId="6ea3f153ada6f8d6" providerId="LiveId" clId="{22D8BA07-A6BA-4103-A2DC-CECA24652FE9}" dt="2019-09-08T15:21:52.100" v="5198" actId="403"/>
          <ac:spMkLst>
            <pc:docMk/>
            <pc:sldMk cId="212034420" sldId="319"/>
            <ac:spMk id="10" creationId="{112CF527-1D12-469A-B4B7-57819E8ACE87}"/>
          </ac:spMkLst>
        </pc:spChg>
      </pc:sldChg>
      <pc:sldChg chg="modSp add">
        <pc:chgData name="Luther Karper" userId="6ea3f153ada6f8d6" providerId="LiveId" clId="{22D8BA07-A6BA-4103-A2DC-CECA24652FE9}" dt="2019-09-08T15:24:58.824" v="5280" actId="14100"/>
        <pc:sldMkLst>
          <pc:docMk/>
          <pc:sldMk cId="1451777358" sldId="320"/>
        </pc:sldMkLst>
        <pc:spChg chg="mod">
          <ac:chgData name="Luther Karper" userId="6ea3f153ada6f8d6" providerId="LiveId" clId="{22D8BA07-A6BA-4103-A2DC-CECA24652FE9}" dt="2019-09-08T15:24:58.824" v="5280" actId="14100"/>
          <ac:spMkLst>
            <pc:docMk/>
            <pc:sldMk cId="1451777358" sldId="320"/>
            <ac:spMk id="10" creationId="{112CF527-1D12-469A-B4B7-57819E8ACE87}"/>
          </ac:spMkLst>
        </pc:spChg>
      </pc:sldChg>
      <pc:sldChg chg="modSp add">
        <pc:chgData name="Luther Karper" userId="6ea3f153ada6f8d6" providerId="LiveId" clId="{22D8BA07-A6BA-4103-A2DC-CECA24652FE9}" dt="2019-09-08T15:28:05.926" v="5327" actId="20577"/>
        <pc:sldMkLst>
          <pc:docMk/>
          <pc:sldMk cId="3153825317" sldId="321"/>
        </pc:sldMkLst>
        <pc:spChg chg="mod">
          <ac:chgData name="Luther Karper" userId="6ea3f153ada6f8d6" providerId="LiveId" clId="{22D8BA07-A6BA-4103-A2DC-CECA24652FE9}" dt="2019-09-08T15:28:05.926" v="5327" actId="20577"/>
          <ac:spMkLst>
            <pc:docMk/>
            <pc:sldMk cId="3153825317" sldId="321"/>
            <ac:spMk id="10" creationId="{112CF527-1D12-469A-B4B7-57819E8ACE87}"/>
          </ac:spMkLst>
        </pc:spChg>
      </pc:sldChg>
      <pc:sldChg chg="modSp add">
        <pc:chgData name="Luther Karper" userId="6ea3f153ada6f8d6" providerId="LiveId" clId="{22D8BA07-A6BA-4103-A2DC-CECA24652FE9}" dt="2019-09-08T21:33:55.875" v="5857" actId="20577"/>
        <pc:sldMkLst>
          <pc:docMk/>
          <pc:sldMk cId="629968113" sldId="322"/>
        </pc:sldMkLst>
        <pc:spChg chg="mod">
          <ac:chgData name="Luther Karper" userId="6ea3f153ada6f8d6" providerId="LiveId" clId="{22D8BA07-A6BA-4103-A2DC-CECA24652FE9}" dt="2019-09-08T21:33:55.875" v="5857" actId="20577"/>
          <ac:spMkLst>
            <pc:docMk/>
            <pc:sldMk cId="629968113" sldId="322"/>
            <ac:spMk id="10" creationId="{112CF527-1D12-469A-B4B7-57819E8ACE87}"/>
          </ac:spMkLst>
        </pc:spChg>
      </pc:sldChg>
      <pc:sldChg chg="addSp delSp modSp add mod setBg setClrOvrMap">
        <pc:chgData name="Luther Karper" userId="6ea3f153ada6f8d6" providerId="LiveId" clId="{22D8BA07-A6BA-4103-A2DC-CECA24652FE9}" dt="2019-09-08T15:34:58.399" v="5446" actId="403"/>
        <pc:sldMkLst>
          <pc:docMk/>
          <pc:sldMk cId="1381665400" sldId="323"/>
        </pc:sldMkLst>
        <pc:spChg chg="mod ord">
          <ac:chgData name="Luther Karper" userId="6ea3f153ada6f8d6" providerId="LiveId" clId="{22D8BA07-A6BA-4103-A2DC-CECA24652FE9}" dt="2019-09-08T15:34:58.399" v="5446" actId="403"/>
          <ac:spMkLst>
            <pc:docMk/>
            <pc:sldMk cId="1381665400" sldId="323"/>
            <ac:spMk id="2" creationId="{8F477845-F2A9-4FCB-9827-5ECC02DB8FED}"/>
          </ac:spMkLst>
        </pc:spChg>
        <pc:spChg chg="del">
          <ac:chgData name="Luther Karper" userId="6ea3f153ada6f8d6" providerId="LiveId" clId="{22D8BA07-A6BA-4103-A2DC-CECA24652FE9}" dt="2019-09-08T15:34:12.089" v="5433" actId="26606"/>
          <ac:spMkLst>
            <pc:docMk/>
            <pc:sldMk cId="1381665400" sldId="323"/>
            <ac:spMk id="3" creationId="{6B6EB225-B90A-45ED-AE29-E6C4553E91C9}"/>
          </ac:spMkLst>
        </pc:spChg>
        <pc:grpChg chg="add mod">
          <ac:chgData name="Luther Karper" userId="6ea3f153ada6f8d6" providerId="LiveId" clId="{22D8BA07-A6BA-4103-A2DC-CECA24652FE9}" dt="2019-09-08T15:34:27.902" v="5435" actId="1076"/>
          <ac:grpSpMkLst>
            <pc:docMk/>
            <pc:sldMk cId="1381665400" sldId="323"/>
            <ac:grpSpMk id="5" creationId="{E771C93D-A22E-45B0-BEB5-31268B67659E}"/>
          </ac:grpSpMkLst>
        </pc:grpChg>
        <pc:picChg chg="add mod">
          <ac:chgData name="Luther Karper" userId="6ea3f153ada6f8d6" providerId="LiveId" clId="{22D8BA07-A6BA-4103-A2DC-CECA24652FE9}" dt="2019-09-08T15:34:12.089" v="5433" actId="26606"/>
          <ac:picMkLst>
            <pc:docMk/>
            <pc:sldMk cId="1381665400" sldId="323"/>
            <ac:picMk id="61442" creationId="{CD0785BD-2763-4EE7-97B9-A814041C035F}"/>
          </ac:picMkLst>
        </pc:picChg>
      </pc:sldChg>
      <pc:sldChg chg="addSp delSp modSp add">
        <pc:chgData name="Luther Karper" userId="6ea3f153ada6f8d6" providerId="LiveId" clId="{22D8BA07-A6BA-4103-A2DC-CECA24652FE9}" dt="2019-09-08T15:46:08.747" v="5659" actId="20577"/>
        <pc:sldMkLst>
          <pc:docMk/>
          <pc:sldMk cId="3449110784" sldId="324"/>
        </pc:sldMkLst>
        <pc:spChg chg="mod">
          <ac:chgData name="Luther Karper" userId="6ea3f153ada6f8d6" providerId="LiveId" clId="{22D8BA07-A6BA-4103-A2DC-CECA24652FE9}" dt="2019-09-08T15:46:08.747" v="5659" actId="20577"/>
          <ac:spMkLst>
            <pc:docMk/>
            <pc:sldMk cId="3449110784" sldId="324"/>
            <ac:spMk id="2" creationId="{E0905B13-90BE-41E9-BBFD-E3FFF979B81B}"/>
          </ac:spMkLst>
        </pc:spChg>
        <pc:spChg chg="del">
          <ac:chgData name="Luther Karper" userId="6ea3f153ada6f8d6" providerId="LiveId" clId="{22D8BA07-A6BA-4103-A2DC-CECA24652FE9}" dt="2019-09-08T15:39:50.389" v="5591" actId="478"/>
          <ac:spMkLst>
            <pc:docMk/>
            <pc:sldMk cId="3449110784" sldId="324"/>
            <ac:spMk id="3" creationId="{B3BA62FB-554C-41E7-942A-3E5699F13BBE}"/>
          </ac:spMkLst>
        </pc:spChg>
        <pc:spChg chg="add del">
          <ac:chgData name="Luther Karper" userId="6ea3f153ada6f8d6" providerId="LiveId" clId="{22D8BA07-A6BA-4103-A2DC-CECA24652FE9}" dt="2019-09-08T15:41:47.753" v="5593"/>
          <ac:spMkLst>
            <pc:docMk/>
            <pc:sldMk cId="3449110784" sldId="324"/>
            <ac:spMk id="4" creationId="{A6A091B0-4EB5-42C8-8221-8E9ED2E2FA66}"/>
          </ac:spMkLst>
        </pc:spChg>
        <pc:grpChg chg="add del mod">
          <ac:chgData name="Luther Karper" userId="6ea3f153ada6f8d6" providerId="LiveId" clId="{22D8BA07-A6BA-4103-A2DC-CECA24652FE9}" dt="2019-09-08T15:43:52.926" v="5603"/>
          <ac:grpSpMkLst>
            <pc:docMk/>
            <pc:sldMk cId="3449110784" sldId="324"/>
            <ac:grpSpMk id="7" creationId="{A4B40A0B-C73C-4165-92DA-B17A8ECEB5E1}"/>
          </ac:grpSpMkLst>
        </pc:grpChg>
        <pc:grpChg chg="add mod ord">
          <ac:chgData name="Luther Karper" userId="6ea3f153ada6f8d6" providerId="LiveId" clId="{22D8BA07-A6BA-4103-A2DC-CECA24652FE9}" dt="2019-09-08T15:45:40.370" v="5639" actId="14100"/>
          <ac:grpSpMkLst>
            <pc:docMk/>
            <pc:sldMk cId="3449110784" sldId="324"/>
            <ac:grpSpMk id="13" creationId="{B09FD5EC-3E32-4280-B50E-7242DA6266A4}"/>
          </ac:grpSpMkLst>
        </pc:grpChg>
        <pc:picChg chg="add mod">
          <ac:chgData name="Luther Karper" userId="6ea3f153ada6f8d6" providerId="LiveId" clId="{22D8BA07-A6BA-4103-A2DC-CECA24652FE9}" dt="2019-09-08T15:44:13.839" v="5607" actId="164"/>
          <ac:picMkLst>
            <pc:docMk/>
            <pc:sldMk cId="3449110784" sldId="324"/>
            <ac:picMk id="5" creationId="{CB709EA0-C3E9-40B8-8260-F593832C4633}"/>
          </ac:picMkLst>
        </pc:picChg>
        <pc:picChg chg="add del mod">
          <ac:chgData name="Luther Karper" userId="6ea3f153ada6f8d6" providerId="LiveId" clId="{22D8BA07-A6BA-4103-A2DC-CECA24652FE9}" dt="2019-09-08T15:42:52.182" v="5599"/>
          <ac:picMkLst>
            <pc:docMk/>
            <pc:sldMk cId="3449110784" sldId="324"/>
            <ac:picMk id="6" creationId="{BC1A74F2-C120-41F5-A6DC-4007ECF0F1F7}"/>
          </ac:picMkLst>
        </pc:picChg>
        <pc:picChg chg="add mod">
          <ac:chgData name="Luther Karper" userId="6ea3f153ada6f8d6" providerId="LiveId" clId="{22D8BA07-A6BA-4103-A2DC-CECA24652FE9}" dt="2019-09-08T15:44:13.839" v="5607" actId="164"/>
          <ac:picMkLst>
            <pc:docMk/>
            <pc:sldMk cId="3449110784" sldId="324"/>
            <ac:picMk id="12" creationId="{B2E548C5-0D26-4472-BC0B-01D9002F321C}"/>
          </ac:picMkLst>
        </pc:picChg>
      </pc:sldChg>
      <pc:sldChg chg="addSp delSp modSp add mod setBg setClrOvrMap">
        <pc:chgData name="Luther Karper" userId="6ea3f153ada6f8d6" providerId="LiveId" clId="{22D8BA07-A6BA-4103-A2DC-CECA24652FE9}" dt="2019-09-08T16:15:16.581" v="5756" actId="692"/>
        <pc:sldMkLst>
          <pc:docMk/>
          <pc:sldMk cId="3266561522" sldId="325"/>
        </pc:sldMkLst>
        <pc:spChg chg="mod ord">
          <ac:chgData name="Luther Karper" userId="6ea3f153ada6f8d6" providerId="LiveId" clId="{22D8BA07-A6BA-4103-A2DC-CECA24652FE9}" dt="2019-09-08T16:15:16.581" v="5756" actId="692"/>
          <ac:spMkLst>
            <pc:docMk/>
            <pc:sldMk cId="3266561522" sldId="325"/>
            <ac:spMk id="2" creationId="{39C54777-17AA-4EB7-AE60-B50CBA978D7C}"/>
          </ac:spMkLst>
        </pc:spChg>
        <pc:spChg chg="del">
          <ac:chgData name="Luther Karper" userId="6ea3f153ada6f8d6" providerId="LiveId" clId="{22D8BA07-A6BA-4103-A2DC-CECA24652FE9}" dt="2019-09-08T15:49:17.918" v="5717" actId="26606"/>
          <ac:spMkLst>
            <pc:docMk/>
            <pc:sldMk cId="3266561522" sldId="325"/>
            <ac:spMk id="3" creationId="{78F9362F-E10E-4573-838E-BB471B646DFD}"/>
          </ac:spMkLst>
        </pc:spChg>
        <pc:spChg chg="add del mod">
          <ac:chgData name="Luther Karper" userId="6ea3f153ada6f8d6" providerId="LiveId" clId="{22D8BA07-A6BA-4103-A2DC-CECA24652FE9}" dt="2019-09-08T16:13:01.015" v="5725"/>
          <ac:spMkLst>
            <pc:docMk/>
            <pc:sldMk cId="3266561522" sldId="325"/>
            <ac:spMk id="6" creationId="{ABCBEEC4-FE41-4A13-816C-BF5E0AF0A348}"/>
          </ac:spMkLst>
        </pc:spChg>
        <pc:spChg chg="add mod">
          <ac:chgData name="Luther Karper" userId="6ea3f153ada6f8d6" providerId="LiveId" clId="{22D8BA07-A6BA-4103-A2DC-CECA24652FE9}" dt="2019-09-08T16:14:18.095" v="5736" actId="1076"/>
          <ac:spMkLst>
            <pc:docMk/>
            <pc:sldMk cId="3266561522" sldId="325"/>
            <ac:spMk id="10" creationId="{3D378A60-FED3-4CC9-A6DE-7F95CF08D686}"/>
          </ac:spMkLst>
        </pc:spChg>
        <pc:spChg chg="add mod">
          <ac:chgData name="Luther Karper" userId="6ea3f153ada6f8d6" providerId="LiveId" clId="{22D8BA07-A6BA-4103-A2DC-CECA24652FE9}" dt="2019-09-08T16:14:18.095" v="5736" actId="1076"/>
          <ac:spMkLst>
            <pc:docMk/>
            <pc:sldMk cId="3266561522" sldId="325"/>
            <ac:spMk id="11" creationId="{55C97DF4-7AF0-4332-9F02-ABB277861E23}"/>
          </ac:spMkLst>
        </pc:spChg>
        <pc:spChg chg="add mod">
          <ac:chgData name="Luther Karper" userId="6ea3f153ada6f8d6" providerId="LiveId" clId="{22D8BA07-A6BA-4103-A2DC-CECA24652FE9}" dt="2019-09-08T16:14:18.095" v="5736" actId="1076"/>
          <ac:spMkLst>
            <pc:docMk/>
            <pc:sldMk cId="3266561522" sldId="325"/>
            <ac:spMk id="12" creationId="{324E3B19-C87A-4036-BAA0-894BD2111E6C}"/>
          </ac:spMkLst>
        </pc:spChg>
        <pc:picChg chg="add del mod">
          <ac:chgData name="Luther Karper" userId="6ea3f153ada6f8d6" providerId="LiveId" clId="{22D8BA07-A6BA-4103-A2DC-CECA24652FE9}" dt="2019-09-08T16:10:45.902" v="5718" actId="478"/>
          <ac:picMkLst>
            <pc:docMk/>
            <pc:sldMk cId="3266561522" sldId="325"/>
            <ac:picMk id="4" creationId="{5AB14A39-37B6-4492-8B7A-FA6C70214CEF}"/>
          </ac:picMkLst>
        </pc:picChg>
        <pc:picChg chg="add del">
          <ac:chgData name="Luther Karper" userId="6ea3f153ada6f8d6" providerId="LiveId" clId="{22D8BA07-A6BA-4103-A2DC-CECA24652FE9}" dt="2019-09-08T16:10:49.167" v="5720"/>
          <ac:picMkLst>
            <pc:docMk/>
            <pc:sldMk cId="3266561522" sldId="325"/>
            <ac:picMk id="7" creationId="{48D90727-FE45-43CC-A9E4-EAACAD74EADE}"/>
          </ac:picMkLst>
        </pc:picChg>
        <pc:picChg chg="add del mod">
          <ac:chgData name="Luther Karper" userId="6ea3f153ada6f8d6" providerId="LiveId" clId="{22D8BA07-A6BA-4103-A2DC-CECA24652FE9}" dt="2019-09-08T16:11:18.934" v="5724"/>
          <ac:picMkLst>
            <pc:docMk/>
            <pc:sldMk cId="3266561522" sldId="325"/>
            <ac:picMk id="8" creationId="{17E0816F-1CAC-4561-916C-1E4914FDFDC0}"/>
          </ac:picMkLst>
        </pc:picChg>
        <pc:picChg chg="add mod ord">
          <ac:chgData name="Luther Karper" userId="6ea3f153ada6f8d6" providerId="LiveId" clId="{22D8BA07-A6BA-4103-A2DC-CECA24652FE9}" dt="2019-09-08T16:14:10.395" v="5735" actId="1076"/>
          <ac:picMkLst>
            <pc:docMk/>
            <pc:sldMk cId="3266561522" sldId="325"/>
            <ac:picMk id="9" creationId="{79063DD9-1588-4AFC-9C4C-F40C48C7CF53}"/>
          </ac:picMkLst>
        </pc:picChg>
      </pc:sldChg>
      <pc:sldChg chg="modSp add del">
        <pc:chgData name="Luther Karper" userId="6ea3f153ada6f8d6" providerId="LiveId" clId="{22D8BA07-A6BA-4103-A2DC-CECA24652FE9}" dt="2019-09-08T16:15:40.256" v="5761" actId="2696"/>
        <pc:sldMkLst>
          <pc:docMk/>
          <pc:sldMk cId="2041940265" sldId="326"/>
        </pc:sldMkLst>
        <pc:spChg chg="mod">
          <ac:chgData name="Luther Karper" userId="6ea3f153ada6f8d6" providerId="LiveId" clId="{22D8BA07-A6BA-4103-A2DC-CECA24652FE9}" dt="2019-09-08T16:14:58.463" v="5748"/>
          <ac:spMkLst>
            <pc:docMk/>
            <pc:sldMk cId="2041940265" sldId="326"/>
            <ac:spMk id="2" creationId="{C596C597-515B-476E-92FC-5A97101B38A0}"/>
          </ac:spMkLst>
        </pc:spChg>
      </pc:sldChg>
      <pc:sldChg chg="modSp add setBg">
        <pc:chgData name="Luther Karper" userId="6ea3f153ada6f8d6" providerId="LiveId" clId="{22D8BA07-A6BA-4103-A2DC-CECA24652FE9}" dt="2019-09-08T16:15:36.362" v="5760" actId="403"/>
        <pc:sldMkLst>
          <pc:docMk/>
          <pc:sldMk cId="1873363912" sldId="327"/>
        </pc:sldMkLst>
        <pc:spChg chg="mod">
          <ac:chgData name="Luther Karper" userId="6ea3f153ada6f8d6" providerId="LiveId" clId="{22D8BA07-A6BA-4103-A2DC-CECA24652FE9}" dt="2019-09-08T16:15:36.362" v="5760" actId="403"/>
          <ac:spMkLst>
            <pc:docMk/>
            <pc:sldMk cId="1873363912" sldId="327"/>
            <ac:spMk id="2" creationId="{39C54777-17AA-4EB7-AE60-B50CBA978D7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6ADB8-71E3-4291-8426-850E809F1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55B085-54E5-4090-BDEB-30516AD74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1DAB1-0981-4D5B-9FE6-D29A07D2D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3D649-57AA-4CF8-9C77-0889E022F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E0E88-9197-4C87-A8B1-CDC7CECE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6E45-5302-4E3A-8B7C-72A06CF7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9E8AF-7FB3-4650-908C-8CE41FD6B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0C190-421F-42E5-A99F-4B774E756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9A9C1-9869-4417-AA48-6F92F229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47913-F57F-4F6F-BE65-12054BEC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58288F-4253-402D-BA55-167E85F45F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883563-2336-4DAA-9C6B-5206DA80E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C8404-1161-4A1C-B4A2-C3B2F66B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B74A6-EF29-4C4A-A287-8D0ACB2A1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A8843-D6CA-4335-ABAF-94989E01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2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65958-2DFC-4621-9635-CDDC9610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AECBC-0D47-4B9E-8F5D-1249EF419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B3BE3-AB63-49F7-8BE0-BC74C37DF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9F51E-99F9-47AF-9470-4F203F751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7152F-B279-40F0-8C6A-24EC3B76E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6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DE27-3E71-4D86-AEA5-CF01A108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0DEE4-09F0-4605-A3B0-528D10DE5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366C1-667E-45AE-AB9C-AB7BFF64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B4F06-2CC7-45DD-93CF-3E39D75C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7DEC8-9C6A-479A-9B2D-F3C8CC76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5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B400E-D718-4D11-B7B9-197EBD243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DCE06-38CF-490F-9438-A7F1123C5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E550C9-7A16-40B6-A190-C34533C21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594EA-0E1F-4299-B7F7-FE8A0884B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212B1-ADBA-4C97-8CC3-7EE4AFE6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915AB-9534-48E0-BD52-49001B13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7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36263-1343-4607-93FA-170ACACD8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1A2AF-C9E2-4CB5-8AC6-E70286061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3AC40-D908-42F0-90E2-E796FE7E5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05BEAA-191C-4826-9E87-0967D644A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6D54D9-3F23-4D83-B895-F337D3301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C92AA-5BB5-4883-A3C7-A5D83F23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6DAC13-8ACD-4C57-99AC-5861775DE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62F4A3-A175-46BF-B559-5BDE77A09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5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EC67E-FCB9-4B4B-9AF6-291CB8D2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F32BF-5207-492F-97CA-E951AE52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58F6F-6B94-41EF-81F9-D9DC3215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31CDA-5B9C-4163-893C-200BA8EF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26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C0BB7F-E46A-4D71-B8DA-00B6A3060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31DC92-DB51-4C71-9DF6-95094917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00964-C224-436E-BBF0-B2BDF0B2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6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4C23F-0093-4AC4-A147-2C48167B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F1D42-3B6C-4F81-B1DE-8CDA10AF4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EC6BC-660E-445B-8DF7-1B124F2FF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CED0D-EC0D-48FE-BC70-938BEFA1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4E846-1BFE-4667-AF55-7BC74C4BE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9D68C-0967-48AB-BAB8-296E20F9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32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9DBA-AAD1-44C8-AED0-19D374AA2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C510B1-D676-4320-A8FE-3B287A992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8D3AE-E6FF-4598-B54B-CDF0483C0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30AE0-5A2F-4960-815F-2B83EF7B1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6AAD9-9F26-4385-8839-84DDBC965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FB813-EDCC-46F2-A241-B8858A43A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10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5F588C-B95E-425F-A34D-FF90FF29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2D358-672C-4016-9CCD-68BBE9EEE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F4650-7002-434A-8065-9D14D7AC3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F3C7E-359B-4425-8F69-CC8ADB7FCEF9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8FE8E-DCAA-488D-A5C8-4031F35F9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58AF-F9A7-4AC5-8438-46FC74298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0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irl hedgehog">
            <a:extLst>
              <a:ext uri="{FF2B5EF4-FFF2-40B4-BE49-F238E27FC236}">
                <a16:creationId xmlns:a16="http://schemas.microsoft.com/office/drawing/2014/main" id="{18B7EB75-D50C-41D1-94DA-5E3799A9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3" r="9091" b="2389"/>
          <a:stretch/>
        </p:blipFill>
        <p:spPr bwMode="auto">
          <a:xfrm>
            <a:off x="4818888" y="23151"/>
            <a:ext cx="73731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B833F-6CB5-49D1-8D55-6C4195519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5" y="1009650"/>
            <a:ext cx="4975657" cy="4911647"/>
          </a:xfrm>
        </p:spPr>
        <p:txBody>
          <a:bodyPr anchor="t">
            <a:normAutofit/>
          </a:bodyPr>
          <a:lstStyle/>
          <a:p>
            <a:pPr algn="l"/>
            <a:r>
              <a:rPr lang="en-US" sz="8000" b="1" dirty="0" err="1"/>
              <a:t>Spīnōsa</a:t>
            </a:r>
            <a:r>
              <a:rPr lang="en-US" sz="8000" b="1" dirty="0"/>
              <a:t> </a:t>
            </a:r>
            <a:r>
              <a:rPr lang="en-US" sz="8000" b="1" dirty="0" err="1"/>
              <a:t>ēricia</a:t>
            </a:r>
            <a:r>
              <a:rPr lang="en-US" sz="8000" b="1" dirty="0"/>
              <a:t> </a:t>
            </a:r>
            <a:r>
              <a:rPr lang="en-US" sz="8000" b="1" dirty="0" err="1"/>
              <a:t>amīcum</a:t>
            </a:r>
            <a:r>
              <a:rPr lang="en-US" sz="8000" b="1" dirty="0"/>
              <a:t> </a:t>
            </a:r>
            <a:r>
              <a:rPr lang="en-US" sz="8000" b="1" dirty="0" err="1"/>
              <a:t>vult</a:t>
            </a:r>
            <a:r>
              <a:rPr lang="en-US" sz="8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6543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18050" cy="6782540"/>
          </a:xfrm>
        </p:spPr>
        <p:txBody>
          <a:bodyPr anchor="t">
            <a:normAutofit/>
          </a:bodyPr>
          <a:lstStyle/>
          <a:p>
            <a:r>
              <a:rPr lang="en-US" sz="8800" b="1" dirty="0" err="1"/>
              <a:t>Spīnōsa</a:t>
            </a:r>
            <a:r>
              <a:rPr lang="en-US" sz="8800" b="1" dirty="0"/>
              <a:t> inter </a:t>
            </a:r>
            <a:r>
              <a:rPr lang="en-US" sz="8800" b="1" dirty="0" err="1"/>
              <a:t>rāmōs</a:t>
            </a:r>
            <a:r>
              <a:rPr lang="en-US" sz="8800" b="1" dirty="0"/>
              <a:t> </a:t>
            </a:r>
            <a:r>
              <a:rPr lang="en-US" sz="8800" b="1" dirty="0" err="1"/>
              <a:t>arboris</a:t>
            </a:r>
            <a:r>
              <a:rPr lang="en-US" sz="8800" b="1" dirty="0"/>
              <a:t> </a:t>
            </a:r>
            <a:r>
              <a:rPr lang="en-US" sz="8800" b="1" dirty="0" err="1"/>
              <a:t>nōn</a:t>
            </a:r>
            <a:r>
              <a:rPr lang="en-US" sz="8800" b="1" dirty="0"/>
              <a:t> habitat, sed inter </a:t>
            </a:r>
            <a:r>
              <a:rPr lang="en-US" sz="8800" b="1" dirty="0" err="1"/>
              <a:t>rādicēs</a:t>
            </a:r>
            <a:r>
              <a:rPr lang="en-US" sz="8800" b="1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EE349F-7C68-45ED-A14A-31DA48FAD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050" y="607303"/>
            <a:ext cx="5068839" cy="564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68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532"/>
            <a:ext cx="8307325" cy="5581650"/>
          </a:xfrm>
        </p:spPr>
        <p:txBody>
          <a:bodyPr anchor="t">
            <a:normAutofit/>
          </a:bodyPr>
          <a:lstStyle/>
          <a:p>
            <a:r>
              <a:rPr lang="en-US" sz="8800" b="1" dirty="0" err="1"/>
              <a:t>Avēs</a:t>
            </a:r>
            <a:r>
              <a:rPr lang="en-US" sz="8800" b="1" dirty="0"/>
              <a:t> inter </a:t>
            </a:r>
            <a:r>
              <a:rPr lang="en-US" sz="8800" b="1" dirty="0" err="1"/>
              <a:t>rāmōs</a:t>
            </a:r>
            <a:r>
              <a:rPr lang="en-US" sz="8800" b="1" dirty="0"/>
              <a:t> </a:t>
            </a:r>
            <a:r>
              <a:rPr lang="en-US" sz="8800" b="1" dirty="0" err="1"/>
              <a:t>arboris</a:t>
            </a:r>
            <a:r>
              <a:rPr lang="en-US" sz="8800" b="1" dirty="0"/>
              <a:t> habitat, sed </a:t>
            </a:r>
            <a:r>
              <a:rPr lang="en-US" sz="8800" b="1" dirty="0" err="1"/>
              <a:t>nōn</a:t>
            </a:r>
            <a:r>
              <a:rPr lang="en-US" sz="8800" b="1" dirty="0"/>
              <a:t> </a:t>
            </a:r>
            <a:r>
              <a:rPr lang="en-US" sz="8800" b="1" dirty="0" err="1"/>
              <a:t>Spīnōsa</a:t>
            </a:r>
            <a:r>
              <a:rPr lang="en-US" sz="8800" b="1" dirty="0"/>
              <a:t>.</a:t>
            </a:r>
          </a:p>
        </p:txBody>
      </p:sp>
      <p:pic>
        <p:nvPicPr>
          <p:cNvPr id="7172" name="Picture 4" descr="Related image">
            <a:extLst>
              <a:ext uri="{FF2B5EF4-FFF2-40B4-BE49-F238E27FC236}">
                <a16:creationId xmlns:a16="http://schemas.microsoft.com/office/drawing/2014/main" id="{0F699FFF-26EF-403C-8550-AFB40943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351" y="250332"/>
            <a:ext cx="3901130" cy="25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birds with nest">
            <a:extLst>
              <a:ext uri="{FF2B5EF4-FFF2-40B4-BE49-F238E27FC236}">
                <a16:creationId xmlns:a16="http://schemas.microsoft.com/office/drawing/2014/main" id="{37E3CDCB-CDAC-42CD-8F4D-1DDC87AE6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31" y="386285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05029A-4780-4796-B1F2-6DFBF4901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44" y="3990975"/>
            <a:ext cx="56578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82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319246" cy="2919613"/>
          </a:xfrm>
        </p:spPr>
        <p:txBody>
          <a:bodyPr anchor="t">
            <a:normAutofit/>
          </a:bodyPr>
          <a:lstStyle/>
          <a:p>
            <a:pPr algn="ctr"/>
            <a:r>
              <a:rPr lang="en-US" sz="8800" b="1" dirty="0" err="1"/>
              <a:t>Ubi</a:t>
            </a:r>
            <a:r>
              <a:rPr lang="en-US" sz="8800" b="1" dirty="0"/>
              <a:t> </a:t>
            </a:r>
            <a:r>
              <a:rPr lang="en-US" sz="8800" b="1" dirty="0" err="1"/>
              <a:t>Spīnōsa</a:t>
            </a:r>
            <a:r>
              <a:rPr lang="en-US" sz="8800" b="1" dirty="0"/>
              <a:t> habitat?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4" y="1670500"/>
            <a:ext cx="4822375" cy="48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189C4-E9D4-4F0F-A717-E35CB4719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518" y="1305017"/>
            <a:ext cx="4925310" cy="54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30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2319246" cy="2919613"/>
          </a:xfrm>
        </p:spPr>
        <p:txBody>
          <a:bodyPr anchor="t">
            <a:normAutofit/>
          </a:bodyPr>
          <a:lstStyle/>
          <a:p>
            <a:r>
              <a:rPr lang="en-US" sz="8800" b="1" dirty="0" err="1"/>
              <a:t>Spīnōsa</a:t>
            </a:r>
            <a:r>
              <a:rPr lang="en-US" sz="8800" b="1" dirty="0"/>
              <a:t> inter </a:t>
            </a:r>
            <a:r>
              <a:rPr lang="en-US" sz="8800" b="1" dirty="0" err="1"/>
              <a:t>rādicēs</a:t>
            </a:r>
            <a:r>
              <a:rPr lang="en-US" sz="8800" b="1" dirty="0"/>
              <a:t> </a:t>
            </a:r>
            <a:r>
              <a:rPr lang="en-US" sz="8800" b="1" dirty="0" err="1"/>
              <a:t>arboris</a:t>
            </a:r>
            <a:r>
              <a:rPr lang="en-US" sz="8800" b="1" dirty="0"/>
              <a:t> habitat.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4" y="2445068"/>
            <a:ext cx="4047807" cy="404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189C4-E9D4-4F0F-A717-E35CB4719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658" y="1610086"/>
            <a:ext cx="4047807" cy="503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32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/>
          </a:bodyPr>
          <a:lstStyle/>
          <a:p>
            <a:r>
              <a:rPr lang="en-US" sz="8800" b="1" dirty="0"/>
              <a:t>Placet </a:t>
            </a:r>
            <a:r>
              <a:rPr lang="en-US" sz="8800" b="1" dirty="0" err="1"/>
              <a:t>Spīnōsae</a:t>
            </a:r>
            <a:r>
              <a:rPr lang="en-US" sz="8800" b="1" dirty="0"/>
              <a:t> in arbore </a:t>
            </a:r>
            <a:r>
              <a:rPr lang="en-US" sz="8800" b="1" dirty="0" err="1"/>
              <a:t>habitāre</a:t>
            </a:r>
            <a:r>
              <a:rPr lang="en-US" sz="8800" b="1" dirty="0"/>
              <a:t>.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4" y="2507212"/>
            <a:ext cx="4047807" cy="404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189C4-E9D4-4F0F-A717-E35CB4719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823" y="1340528"/>
            <a:ext cx="3943319" cy="490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99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</a:rPr>
              <a:t>Placet </a:t>
            </a:r>
            <a:r>
              <a:rPr lang="en-US" sz="9600" b="1" dirty="0" err="1">
                <a:solidFill>
                  <a:schemeClr val="bg1"/>
                </a:solidFill>
              </a:rPr>
              <a:t>eī</a:t>
            </a:r>
            <a:r>
              <a:rPr lang="en-US" sz="9600" b="1" dirty="0">
                <a:solidFill>
                  <a:schemeClr val="bg1"/>
                </a:solidFill>
              </a:rPr>
              <a:t> quoque in </a:t>
            </a:r>
            <a:r>
              <a:rPr lang="en-US" sz="9600" b="1" dirty="0" err="1">
                <a:solidFill>
                  <a:schemeClr val="bg1"/>
                </a:solidFill>
              </a:rPr>
              <a:t>silvā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ambulāre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9954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</a:rPr>
              <a:t>Spīnōsa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autem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nōn</a:t>
            </a:r>
            <a:r>
              <a:rPr lang="en-US" sz="9600" b="1" dirty="0">
                <a:solidFill>
                  <a:schemeClr val="bg1"/>
                </a:solidFill>
              </a:rPr>
              <a:t> cum </a:t>
            </a:r>
            <a:r>
              <a:rPr lang="en-US" sz="9600" b="1" dirty="0" err="1">
                <a:solidFill>
                  <a:schemeClr val="bg1"/>
                </a:solidFill>
              </a:rPr>
              <a:t>amīcō</a:t>
            </a:r>
            <a:r>
              <a:rPr lang="en-US" sz="9600" b="1" dirty="0">
                <a:solidFill>
                  <a:schemeClr val="bg1"/>
                </a:solidFill>
              </a:rPr>
              <a:t> sed </a:t>
            </a:r>
            <a:r>
              <a:rPr lang="en-US" sz="9600" b="1" dirty="0" err="1">
                <a:solidFill>
                  <a:schemeClr val="bg1"/>
                </a:solidFill>
              </a:rPr>
              <a:t>sōla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ambulat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9482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</a:rPr>
              <a:t>Spīnōsa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nūllum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amīcum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habet</a:t>
            </a:r>
            <a:r>
              <a:rPr lang="en-US" sz="9600" b="1" dirty="0">
                <a:solidFill>
                  <a:schemeClr val="bg1"/>
                </a:solidFill>
              </a:rPr>
              <a:t>, </a:t>
            </a:r>
            <a:r>
              <a:rPr lang="en-US" sz="9600" b="1" dirty="0" err="1">
                <a:solidFill>
                  <a:schemeClr val="bg1"/>
                </a:solidFill>
              </a:rPr>
              <a:t>ergō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ea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sōla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ambulat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2373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</a:rPr>
              <a:t>Displicet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eī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nūllum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amīcum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habēre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5453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</a:rPr>
              <a:t>Spīnōsa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nōn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laeta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est</a:t>
            </a:r>
            <a:r>
              <a:rPr lang="en-US" sz="9600" b="1" dirty="0">
                <a:solidFill>
                  <a:schemeClr val="bg1"/>
                </a:solidFill>
              </a:rPr>
              <a:t> et </a:t>
            </a:r>
            <a:r>
              <a:rPr lang="en-US" sz="9600" b="1" dirty="0" err="1">
                <a:solidFill>
                  <a:schemeClr val="bg1"/>
                </a:solidFill>
              </a:rPr>
              <a:t>amīcum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vult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  <a:br>
              <a:rPr lang="en-US" sz="9600" b="1" dirty="0">
                <a:solidFill>
                  <a:schemeClr val="bg1"/>
                </a:solidFill>
              </a:rPr>
            </a:b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5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b="1" dirty="0" err="1"/>
              <a:t>Haec</a:t>
            </a:r>
            <a:r>
              <a:rPr lang="en-US" sz="8800" b="1" dirty="0"/>
              <a:t> </a:t>
            </a:r>
            <a:r>
              <a:rPr lang="en-US" sz="8800" b="1" dirty="0" err="1"/>
              <a:t>Spīnōsa</a:t>
            </a:r>
            <a:r>
              <a:rPr lang="en-US" sz="8800" b="1" dirty="0"/>
              <a:t> </a:t>
            </a:r>
            <a:r>
              <a:rPr lang="en-US" sz="8800" b="1" dirty="0" err="1"/>
              <a:t>est</a:t>
            </a:r>
            <a:r>
              <a:rPr lang="en-US" sz="8800" b="1" dirty="0"/>
              <a:t>!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12" y="1690688"/>
            <a:ext cx="4969176" cy="49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803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0FC9BF92-2A03-45AA-B611-768C3682EE65}"/>
              </a:ext>
            </a:extLst>
          </p:cNvPr>
          <p:cNvSpPr/>
          <p:nvPr/>
        </p:nvSpPr>
        <p:spPr>
          <a:xfrm>
            <a:off x="219075" y="180975"/>
            <a:ext cx="7389088" cy="4328881"/>
          </a:xfrm>
          <a:prstGeom prst="wedgeEllipseCallout">
            <a:avLst>
              <a:gd name="adj1" fmla="val 48230"/>
              <a:gd name="adj2" fmla="val 48672"/>
            </a:avLst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Volō cum </a:t>
            </a:r>
            <a:r>
              <a:rPr lang="en-US" sz="6600" dirty="0" err="1"/>
              <a:t>amīcō</a:t>
            </a:r>
            <a:r>
              <a:rPr lang="en-US" sz="6600" dirty="0"/>
              <a:t> in </a:t>
            </a:r>
            <a:r>
              <a:rPr lang="en-US" sz="6600" dirty="0" err="1"/>
              <a:t>silvā</a:t>
            </a:r>
            <a:r>
              <a:rPr lang="en-US" sz="6600" dirty="0"/>
              <a:t> </a:t>
            </a:r>
            <a:r>
              <a:rPr lang="en-US" sz="6600" dirty="0" err="1"/>
              <a:t>ambulāre</a:t>
            </a:r>
            <a:r>
              <a:rPr lang="en-US" sz="6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19906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</a:rPr>
              <a:t>Spīnōsa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amīcum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vult</a:t>
            </a:r>
            <a:r>
              <a:rPr lang="en-US" sz="9600" b="1" dirty="0">
                <a:solidFill>
                  <a:schemeClr val="bg1"/>
                </a:solidFill>
              </a:rPr>
              <a:t>, </a:t>
            </a:r>
            <a:r>
              <a:rPr lang="en-US" sz="9600" b="1" dirty="0" err="1">
                <a:solidFill>
                  <a:schemeClr val="bg1"/>
                </a:solidFill>
              </a:rPr>
              <a:t>ergō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amīcum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quaerit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  <a:br>
              <a:rPr lang="en-US" sz="9600" b="1" dirty="0">
                <a:solidFill>
                  <a:schemeClr val="bg1"/>
                </a:solidFill>
              </a:rPr>
            </a:b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89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</a:rPr>
              <a:t>Prīmum</a:t>
            </a:r>
            <a:r>
              <a:rPr lang="en-US" sz="9600" b="1" dirty="0">
                <a:solidFill>
                  <a:schemeClr val="bg1"/>
                </a:solidFill>
              </a:rPr>
              <a:t> in </a:t>
            </a:r>
            <a:r>
              <a:rPr lang="en-US" sz="9600" b="1" dirty="0" err="1">
                <a:solidFill>
                  <a:schemeClr val="bg1"/>
                </a:solidFill>
              </a:rPr>
              <a:t>silvā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amīcum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quaerit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  <a:br>
              <a:rPr lang="en-US" sz="9600" b="1" dirty="0">
                <a:solidFill>
                  <a:schemeClr val="bg1"/>
                </a:solidFill>
              </a:rPr>
            </a:b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35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age result for wolf in woods">
            <a:extLst>
              <a:ext uri="{FF2B5EF4-FFF2-40B4-BE49-F238E27FC236}">
                <a16:creationId xmlns:a16="http://schemas.microsoft.com/office/drawing/2014/main" id="{AD6694BD-FB3F-48E1-B959-18068DAE5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</a:rPr>
              <a:t>In </a:t>
            </a:r>
            <a:r>
              <a:rPr lang="en-US" sz="9600" b="1" dirty="0" err="1">
                <a:solidFill>
                  <a:schemeClr val="bg1"/>
                </a:solidFill>
              </a:rPr>
              <a:t>silvā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lupum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reperit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  <a:br>
              <a:rPr lang="en-US" sz="9600" b="1" dirty="0">
                <a:solidFill>
                  <a:schemeClr val="bg1"/>
                </a:solidFill>
              </a:rPr>
            </a:b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19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A74664-4CB2-4B4B-8B8A-49D77B991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6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0D0993-992B-414B-96EC-BAAE9FB74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578" y="4692694"/>
            <a:ext cx="1787422" cy="1162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607"/>
            <a:ext cx="12192000" cy="2919613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</a:rPr>
              <a:t>Lupus magnus </a:t>
            </a:r>
            <a:r>
              <a:rPr lang="en-US" sz="9600" b="1" dirty="0" err="1">
                <a:solidFill>
                  <a:schemeClr val="bg1"/>
                </a:solidFill>
              </a:rPr>
              <a:t>fērusque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est</a:t>
            </a:r>
            <a:r>
              <a:rPr lang="en-US" sz="9600" b="1" dirty="0">
                <a:solidFill>
                  <a:schemeClr val="bg1"/>
                </a:solidFill>
              </a:rPr>
              <a:t> et </a:t>
            </a:r>
            <a:r>
              <a:rPr lang="en-US" sz="9600" b="1" dirty="0" err="1">
                <a:solidFill>
                  <a:schemeClr val="bg1"/>
                </a:solidFill>
              </a:rPr>
              <a:t>Spīnōsa</a:t>
            </a:r>
            <a:r>
              <a:rPr lang="en-US" sz="9600" b="1" dirty="0">
                <a:solidFill>
                  <a:schemeClr val="bg1"/>
                </a:solidFill>
              </a:rPr>
              <a:t> parva.</a:t>
            </a:r>
          </a:p>
        </p:txBody>
      </p:sp>
    </p:spTree>
    <p:extLst>
      <p:ext uri="{BB962C8B-B14F-4D97-AF65-F5344CB8AC3E}">
        <p14:creationId xmlns:p14="http://schemas.microsoft.com/office/powerpoint/2010/main" val="1156156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Image result for ferocious wolf">
            <a:extLst>
              <a:ext uri="{FF2B5EF4-FFF2-40B4-BE49-F238E27FC236}">
                <a16:creationId xmlns:a16="http://schemas.microsoft.com/office/drawing/2014/main" id="{38C8706E-799C-40C4-8A0A-69F2FEF46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r="30151"/>
          <a:stretch/>
        </p:blipFill>
        <p:spPr bwMode="auto">
          <a:xfrm>
            <a:off x="20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4" name="Rectangle 136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58260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7200" b="1" dirty="0" err="1">
                <a:solidFill>
                  <a:schemeClr val="bg1"/>
                </a:solidFill>
              </a:rPr>
              <a:t>Spīnōsa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lupum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timet</a:t>
            </a:r>
            <a:r>
              <a:rPr lang="en-US" sz="7200" b="1" dirty="0">
                <a:solidFill>
                  <a:schemeClr val="bg1"/>
                </a:solidFill>
              </a:rPr>
              <a:t>, quod lupus magnus </a:t>
            </a:r>
            <a:r>
              <a:rPr lang="en-US" sz="7200" b="1" dirty="0" err="1">
                <a:solidFill>
                  <a:schemeClr val="bg1"/>
                </a:solidFill>
              </a:rPr>
              <a:t>fērusque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magnōs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dentēs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habet</a:t>
            </a:r>
            <a:r>
              <a:rPr lang="en-US" sz="72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460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761BAD-6389-4602-AFDC-C5CAA720B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" y="-65313"/>
            <a:ext cx="121849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E8DD89-A304-48B0-9274-0409B6D4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548743" cy="461554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Ergō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lupō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dicit: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B4C702C3-C77A-430C-9DAB-E421838D18B2}"/>
              </a:ext>
            </a:extLst>
          </p:cNvPr>
          <p:cNvSpPr/>
          <p:nvPr/>
        </p:nvSpPr>
        <p:spPr>
          <a:xfrm>
            <a:off x="4942114" y="-152400"/>
            <a:ext cx="7242790" cy="3581399"/>
          </a:xfrm>
          <a:prstGeom prst="wedgeEllipseCallou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</a:rPr>
              <a:t>Timēo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</a:rPr>
              <a:t>quia</a:t>
            </a:r>
            <a:r>
              <a:rPr lang="en-US" sz="60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</a:rPr>
              <a:t>tū</a:t>
            </a:r>
            <a:r>
              <a:rPr lang="en-US" sz="6000" b="1" dirty="0">
                <a:ln>
                  <a:solidFill>
                    <a:schemeClr val="tx1"/>
                  </a:solidFill>
                </a:ln>
              </a:rPr>
              <a:t> magnus malus lupus es!</a:t>
            </a:r>
          </a:p>
        </p:txBody>
      </p:sp>
    </p:spTree>
    <p:extLst>
      <p:ext uri="{BB962C8B-B14F-4D97-AF65-F5344CB8AC3E}">
        <p14:creationId xmlns:p14="http://schemas.microsoft.com/office/powerpoint/2010/main" val="3343690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Image result for ferocious wolf">
            <a:extLst>
              <a:ext uri="{FF2B5EF4-FFF2-40B4-BE49-F238E27FC236}">
                <a16:creationId xmlns:a16="http://schemas.microsoft.com/office/drawing/2014/main" id="{38C8706E-799C-40C4-8A0A-69F2FEF46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r="30151"/>
          <a:stretch/>
        </p:blipFill>
        <p:spPr bwMode="auto">
          <a:xfrm>
            <a:off x="20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-1"/>
            <a:ext cx="7336971" cy="66838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800" dirty="0" err="1">
                <a:solidFill>
                  <a:schemeClr val="bg1"/>
                </a:solidFill>
              </a:rPr>
              <a:t>Dentēs</a:t>
            </a:r>
            <a:r>
              <a:rPr lang="en-US" sz="8800" dirty="0">
                <a:solidFill>
                  <a:schemeClr val="bg1"/>
                </a:solidFill>
              </a:rPr>
              <a:t> </a:t>
            </a:r>
            <a:r>
              <a:rPr lang="en-US" sz="8800" dirty="0" err="1">
                <a:solidFill>
                  <a:schemeClr val="bg1"/>
                </a:solidFill>
              </a:rPr>
              <a:t>magnōs</a:t>
            </a:r>
            <a:r>
              <a:rPr lang="en-US" sz="8800" dirty="0">
                <a:solidFill>
                  <a:schemeClr val="bg1"/>
                </a:solidFill>
              </a:rPr>
              <a:t> lupus </a:t>
            </a:r>
            <a:r>
              <a:rPr lang="en-US" sz="8800" dirty="0" err="1">
                <a:solidFill>
                  <a:schemeClr val="bg1"/>
                </a:solidFill>
              </a:rPr>
              <a:t>habet</a:t>
            </a:r>
            <a:r>
              <a:rPr lang="en-US" sz="8800" dirty="0">
                <a:solidFill>
                  <a:schemeClr val="bg1"/>
                </a:solidFill>
              </a:rPr>
              <a:t>, sed </a:t>
            </a:r>
            <a:r>
              <a:rPr lang="en-US" sz="8800" dirty="0" err="1">
                <a:solidFill>
                  <a:schemeClr val="bg1"/>
                </a:solidFill>
              </a:rPr>
              <a:t>Spīnōsam</a:t>
            </a:r>
            <a:r>
              <a:rPr lang="en-US" sz="8800" dirty="0">
                <a:solidFill>
                  <a:schemeClr val="bg1"/>
                </a:solidFill>
              </a:rPr>
              <a:t> </a:t>
            </a:r>
            <a:r>
              <a:rPr lang="en-US" sz="8800" dirty="0" err="1">
                <a:solidFill>
                  <a:schemeClr val="bg1"/>
                </a:solidFill>
              </a:rPr>
              <a:t>ēsse</a:t>
            </a:r>
            <a:r>
              <a:rPr lang="en-US" sz="8800" dirty="0">
                <a:solidFill>
                  <a:schemeClr val="bg1"/>
                </a:solidFill>
              </a:rPr>
              <a:t> </a:t>
            </a:r>
            <a:r>
              <a:rPr lang="en-US" sz="8800" dirty="0" err="1">
                <a:solidFill>
                  <a:schemeClr val="bg1"/>
                </a:solidFill>
              </a:rPr>
              <a:t>nōn</a:t>
            </a:r>
            <a:r>
              <a:rPr lang="en-US" sz="8800" dirty="0">
                <a:solidFill>
                  <a:schemeClr val="bg1"/>
                </a:solidFill>
              </a:rPr>
              <a:t> </a:t>
            </a:r>
            <a:r>
              <a:rPr lang="en-US" sz="8800" dirty="0" err="1">
                <a:solidFill>
                  <a:schemeClr val="bg1"/>
                </a:solidFill>
              </a:rPr>
              <a:t>potest</a:t>
            </a:r>
            <a:r>
              <a:rPr lang="en-US" sz="8800" dirty="0">
                <a:solidFill>
                  <a:schemeClr val="bg1"/>
                </a:solidFill>
              </a:rPr>
              <a:t>. </a:t>
            </a:r>
            <a:br>
              <a:rPr lang="en-US" sz="8800" dirty="0">
                <a:solidFill>
                  <a:schemeClr val="bg1"/>
                </a:solidFill>
              </a:rPr>
            </a:br>
            <a:r>
              <a:rPr lang="en-US" sz="8800" dirty="0" err="1">
                <a:solidFill>
                  <a:schemeClr val="bg1"/>
                </a:solidFill>
              </a:rPr>
              <a:t>Cūr</a:t>
            </a:r>
            <a:r>
              <a:rPr lang="en-US" sz="8800" dirty="0">
                <a:solidFill>
                  <a:schemeClr val="bg1"/>
                </a:solidFill>
              </a:rPr>
              <a:t>?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8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 descr="Image result for hedgehog forest ball">
            <a:extLst>
              <a:ext uri="{FF2B5EF4-FFF2-40B4-BE49-F238E27FC236}">
                <a16:creationId xmlns:a16="http://schemas.microsoft.com/office/drawing/2014/main" id="{5619ACF5-D846-4BC5-A00A-C6C6A1CA3D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7" b="732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94091-8387-4E8D-900C-D0A482A2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" y="87085"/>
            <a:ext cx="12050466" cy="67709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Nōn </a:t>
            </a:r>
            <a:r>
              <a:rPr lang="en-US" sz="88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potest</a:t>
            </a:r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eam</a:t>
            </a:r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ēsse</a:t>
            </a:r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, quod </a:t>
            </a:r>
            <a:r>
              <a:rPr lang="en-US" sz="88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Spīnōsa</a:t>
            </a:r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spīnās</a:t>
            </a:r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habet</a:t>
            </a:r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5EE96CA-6406-4E76-9F3B-A7E917442874}"/>
              </a:ext>
            </a:extLst>
          </p:cNvPr>
          <p:cNvSpPr/>
          <p:nvPr/>
        </p:nvSpPr>
        <p:spPr>
          <a:xfrm>
            <a:off x="3668486" y="2721429"/>
            <a:ext cx="598714" cy="435428"/>
          </a:xfrm>
          <a:prstGeom prst="triangle">
            <a:avLst>
              <a:gd name="adj" fmla="val 100000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42CAEBD-8BF0-45D8-9A67-05B146CC5720}"/>
              </a:ext>
            </a:extLst>
          </p:cNvPr>
          <p:cNvSpPr/>
          <p:nvPr/>
        </p:nvSpPr>
        <p:spPr>
          <a:xfrm>
            <a:off x="4267200" y="2286000"/>
            <a:ext cx="751114" cy="435428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D94E85-3295-4578-A2DC-CB4F978E4ED3}"/>
              </a:ext>
            </a:extLst>
          </p:cNvPr>
          <p:cNvSpPr/>
          <p:nvPr/>
        </p:nvSpPr>
        <p:spPr>
          <a:xfrm>
            <a:off x="4125686" y="2634343"/>
            <a:ext cx="283008" cy="174169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95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hedgehog forest ball">
            <a:extLst>
              <a:ext uri="{FF2B5EF4-FFF2-40B4-BE49-F238E27FC236}">
                <a16:creationId xmlns:a16="http://schemas.microsoft.com/office/drawing/2014/main" id="{5619ACF5-D846-4BC5-A00A-C6C6A1CA3D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7" b="732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94091-8387-4E8D-900C-D0A482A2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" y="87085"/>
            <a:ext cx="12050466" cy="67709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“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Tū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mē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ēsse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nōn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potes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!” dicit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lupō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, “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ergō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mē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relinque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!"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5EE96CA-6406-4E76-9F3B-A7E917442874}"/>
              </a:ext>
            </a:extLst>
          </p:cNvPr>
          <p:cNvSpPr/>
          <p:nvPr/>
        </p:nvSpPr>
        <p:spPr>
          <a:xfrm>
            <a:off x="3668486" y="2721429"/>
            <a:ext cx="598714" cy="435428"/>
          </a:xfrm>
          <a:prstGeom prst="triangle">
            <a:avLst>
              <a:gd name="adj" fmla="val 100000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42CAEBD-8BF0-45D8-9A67-05B146CC5720}"/>
              </a:ext>
            </a:extLst>
          </p:cNvPr>
          <p:cNvSpPr/>
          <p:nvPr/>
        </p:nvSpPr>
        <p:spPr>
          <a:xfrm>
            <a:off x="4267200" y="2286000"/>
            <a:ext cx="751114" cy="435428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D94E85-3295-4578-A2DC-CB4F978E4ED3}"/>
              </a:ext>
            </a:extLst>
          </p:cNvPr>
          <p:cNvSpPr/>
          <p:nvPr/>
        </p:nvSpPr>
        <p:spPr>
          <a:xfrm>
            <a:off x="4125686" y="2634343"/>
            <a:ext cx="283008" cy="174169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28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b="1" dirty="0" err="1"/>
              <a:t>Spīnōsa</a:t>
            </a:r>
            <a:r>
              <a:rPr lang="en-US" sz="8800" b="1" dirty="0"/>
              <a:t> </a:t>
            </a:r>
            <a:r>
              <a:rPr lang="en-US" sz="8800" b="1" dirty="0" err="1"/>
              <a:t>ēricia</a:t>
            </a:r>
            <a:r>
              <a:rPr lang="en-US" sz="8800" b="1" dirty="0"/>
              <a:t> est.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12" y="1690688"/>
            <a:ext cx="4969176" cy="49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49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wolf walking away">
            <a:extLst>
              <a:ext uri="{FF2B5EF4-FFF2-40B4-BE49-F238E27FC236}">
                <a16:creationId xmlns:a16="http://schemas.microsoft.com/office/drawing/2014/main" id="{76667FFB-F544-4683-9D2E-BE8DD1B98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3" b="5948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41F120-002E-4144-9C93-F41262CF9422}"/>
              </a:ext>
            </a:extLst>
          </p:cNvPr>
          <p:cNvSpPr txBox="1"/>
          <p:nvPr/>
        </p:nvSpPr>
        <p:spPr>
          <a:xfrm>
            <a:off x="435429" y="3189514"/>
            <a:ext cx="106135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Placet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lupō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fēro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animalia parva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ēsse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sed is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Spīnōsam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relinquit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8190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result for wolf walking away">
            <a:extLst>
              <a:ext uri="{FF2B5EF4-FFF2-40B4-BE49-F238E27FC236}">
                <a16:creationId xmlns:a16="http://schemas.microsoft.com/office/drawing/2014/main" id="{67FE1762-2488-4D13-AB06-756BDA2CE6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3" b="5948"/>
          <a:stretch/>
        </p:blipFill>
        <p:spPr bwMode="auto">
          <a:xfrm>
            <a:off x="20" y="2316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00D50D6-3ED4-418B-97A6-1090DFD629E7}"/>
              </a:ext>
            </a:extLst>
          </p:cNvPr>
          <p:cNvSpPr/>
          <p:nvPr/>
        </p:nvSpPr>
        <p:spPr>
          <a:xfrm>
            <a:off x="1" y="152399"/>
            <a:ext cx="4669972" cy="6117771"/>
          </a:xfrm>
          <a:prstGeom prst="wedgeEllipseCallout">
            <a:avLst>
              <a:gd name="adj1" fmla="val 58089"/>
              <a:gd name="adj2" fmla="val 325"/>
            </a:avLst>
          </a:prstGeom>
          <a:solidFill>
            <a:schemeClr val="bg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ln>
                <a:solidFill>
                  <a:schemeClr val="tx1"/>
                </a:solidFill>
              </a:ln>
            </a:endParaRPr>
          </a:p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Volō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tē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ēsse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, sed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nōn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 possum! 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Īrātus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 sum, sed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necesse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est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 mihi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tē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relinquere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049946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922C-30D5-48D4-95C9-DC6AF2742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97971"/>
            <a:ext cx="11811000" cy="171994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Cum lupus </a:t>
            </a:r>
            <a:r>
              <a:rPr lang="en-US" sz="5400" b="1" dirty="0" err="1"/>
              <a:t>eam</a:t>
            </a:r>
            <a:r>
              <a:rPr lang="en-US" sz="5400" b="1" dirty="0"/>
              <a:t> </a:t>
            </a:r>
            <a:r>
              <a:rPr lang="en-US" sz="5400" b="1" dirty="0" err="1"/>
              <a:t>relinquit</a:t>
            </a:r>
            <a:r>
              <a:rPr lang="en-US" sz="5400" b="1" dirty="0"/>
              <a:t>, </a:t>
            </a:r>
            <a:r>
              <a:rPr lang="en-US" sz="5400" b="1" dirty="0" err="1"/>
              <a:t>Spīnōsa</a:t>
            </a:r>
            <a:r>
              <a:rPr lang="en-US" sz="5400" b="1" dirty="0"/>
              <a:t> </a:t>
            </a:r>
            <a:r>
              <a:rPr lang="en-US" sz="5400" b="1" dirty="0" err="1"/>
              <a:t>perterrita</a:t>
            </a:r>
            <a:r>
              <a:rPr lang="en-US" sz="5400" b="1" dirty="0"/>
              <a:t> ē </a:t>
            </a:r>
            <a:r>
              <a:rPr lang="en-US" sz="5400" b="1" dirty="0" err="1"/>
              <a:t>silvā</a:t>
            </a:r>
            <a:r>
              <a:rPr lang="en-US" sz="5400" b="1" dirty="0"/>
              <a:t> </a:t>
            </a:r>
            <a:r>
              <a:rPr lang="en-US" sz="5400" b="1" dirty="0" err="1"/>
              <a:t>currit</a:t>
            </a:r>
            <a:r>
              <a:rPr lang="en-US" sz="5400" b="1" dirty="0"/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ADAF9-905B-40FD-B4B2-6941FBF94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69" y="1980316"/>
            <a:ext cx="7430861" cy="45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42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9974B-A806-4267-9916-47220D53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365124"/>
            <a:ext cx="11669485" cy="2301875"/>
          </a:xfrm>
        </p:spPr>
        <p:txBody>
          <a:bodyPr anchor="t">
            <a:normAutofit/>
          </a:bodyPr>
          <a:lstStyle/>
          <a:p>
            <a:r>
              <a:rPr lang="en-US" sz="5400" b="1" dirty="0" err="1"/>
              <a:t>Spīnōsa</a:t>
            </a:r>
            <a:r>
              <a:rPr lang="en-US" sz="5400" b="1" dirty="0"/>
              <a:t> </a:t>
            </a:r>
            <a:r>
              <a:rPr lang="en-US" sz="5400" b="1" dirty="0" err="1"/>
              <a:t>lenta</a:t>
            </a:r>
            <a:r>
              <a:rPr lang="en-US" sz="5400" b="1" dirty="0"/>
              <a:t> </a:t>
            </a:r>
            <a:r>
              <a:rPr lang="en-US" sz="5400" b="1" dirty="0" err="1"/>
              <a:t>est</a:t>
            </a:r>
            <a:r>
              <a:rPr lang="en-US" sz="5400" b="1" dirty="0"/>
              <a:t>, quod </a:t>
            </a:r>
            <a:r>
              <a:rPr lang="en-US" sz="5400" b="1" dirty="0" err="1"/>
              <a:t>crura</a:t>
            </a:r>
            <a:r>
              <a:rPr lang="en-US" sz="5400" b="1" dirty="0"/>
              <a:t> parva et </a:t>
            </a:r>
            <a:r>
              <a:rPr lang="en-US" sz="5400" b="1" dirty="0" err="1"/>
              <a:t>pedēs</a:t>
            </a:r>
            <a:r>
              <a:rPr lang="en-US" sz="5400" b="1" dirty="0"/>
              <a:t> </a:t>
            </a:r>
            <a:r>
              <a:rPr lang="en-US" sz="5400" b="1" dirty="0" err="1"/>
              <a:t>parvōs</a:t>
            </a:r>
            <a:r>
              <a:rPr lang="en-US" sz="5400" b="1" dirty="0"/>
              <a:t> </a:t>
            </a:r>
            <a:r>
              <a:rPr lang="en-US" sz="5400" b="1" dirty="0" err="1"/>
              <a:t>habet</a:t>
            </a:r>
            <a:r>
              <a:rPr lang="en-US" sz="5400" b="1" dirty="0"/>
              <a:t>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1D0E06-E61F-4617-8690-13C043405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88" y="2258219"/>
            <a:ext cx="7108424" cy="43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22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24372-F031-43AE-BB5A-FDC9DE722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365125"/>
            <a:ext cx="11789228" cy="1801132"/>
          </a:xfrm>
        </p:spPr>
        <p:txBody>
          <a:bodyPr>
            <a:noAutofit/>
          </a:bodyPr>
          <a:lstStyle/>
          <a:p>
            <a:r>
              <a:rPr lang="en-US" sz="6000" b="1" dirty="0" err="1"/>
              <a:t>Lentē</a:t>
            </a:r>
            <a:r>
              <a:rPr lang="en-US" sz="6000" b="1" dirty="0"/>
              <a:t> </a:t>
            </a:r>
            <a:r>
              <a:rPr lang="en-US" sz="6000" b="1" dirty="0" err="1"/>
              <a:t>currit</a:t>
            </a:r>
            <a:r>
              <a:rPr lang="en-US" sz="6000" b="1" dirty="0"/>
              <a:t>, sed tandem ē </a:t>
            </a:r>
            <a:r>
              <a:rPr lang="en-US" sz="6000" b="1" dirty="0" err="1"/>
              <a:t>silvā</a:t>
            </a:r>
            <a:r>
              <a:rPr lang="en-US" sz="6000" b="1" dirty="0"/>
              <a:t> in </a:t>
            </a:r>
            <a:r>
              <a:rPr lang="en-US" sz="6000" b="1" dirty="0" err="1"/>
              <a:t>campum</a:t>
            </a:r>
            <a:r>
              <a:rPr lang="en-US" sz="6000" b="1" dirty="0"/>
              <a:t> </a:t>
            </a:r>
            <a:r>
              <a:rPr lang="en-US" sz="6000" b="1" dirty="0" err="1"/>
              <a:t>Spīnōsa</a:t>
            </a:r>
            <a:r>
              <a:rPr lang="en-US" sz="6000" b="1" dirty="0"/>
              <a:t> </a:t>
            </a:r>
            <a:r>
              <a:rPr lang="en-US" sz="6000" b="1" dirty="0" err="1"/>
              <a:t>venit</a:t>
            </a:r>
            <a:r>
              <a:rPr lang="en-US" sz="6000" b="1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12DCB4-CE4A-446A-8F9F-E820568EE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28" y="2438400"/>
            <a:ext cx="7098744" cy="4054475"/>
          </a:xfrm>
        </p:spPr>
      </p:pic>
    </p:spTree>
    <p:extLst>
      <p:ext uri="{BB962C8B-B14F-4D97-AF65-F5344CB8AC3E}">
        <p14:creationId xmlns:p14="http://schemas.microsoft.com/office/powerpoint/2010/main" val="3468637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4199C-146A-4222-B8C5-F35793600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1"/>
            <a:ext cx="11811000" cy="1817914"/>
          </a:xfrm>
        </p:spPr>
        <p:txBody>
          <a:bodyPr>
            <a:normAutofit/>
          </a:bodyPr>
          <a:lstStyle/>
          <a:p>
            <a:r>
              <a:rPr lang="en-US" sz="5400" b="1" dirty="0"/>
              <a:t>Iam </a:t>
            </a:r>
            <a:r>
              <a:rPr lang="en-US" sz="5400" b="1" dirty="0" err="1"/>
              <a:t>dēfessa</a:t>
            </a:r>
            <a:r>
              <a:rPr lang="en-US" sz="5400" b="1" dirty="0"/>
              <a:t> </a:t>
            </a:r>
            <a:r>
              <a:rPr lang="en-US" sz="5400" b="1" dirty="0" err="1"/>
              <a:t>est</a:t>
            </a:r>
            <a:r>
              <a:rPr lang="en-US" sz="5400" b="1" dirty="0"/>
              <a:t> </a:t>
            </a:r>
            <a:r>
              <a:rPr lang="en-US" sz="5400" b="1" dirty="0" err="1"/>
              <a:t>Spīnōsa</a:t>
            </a:r>
            <a:r>
              <a:rPr lang="en-US" sz="5400" b="1" dirty="0"/>
              <a:t>, </a:t>
            </a:r>
            <a:r>
              <a:rPr lang="en-US" sz="5400" b="1" dirty="0" err="1"/>
              <a:t>quia</a:t>
            </a:r>
            <a:r>
              <a:rPr lang="en-US" sz="5400" b="1" dirty="0"/>
              <a:t> </a:t>
            </a:r>
            <a:r>
              <a:rPr lang="en-US" sz="5400" b="1" dirty="0" err="1"/>
              <a:t>parvae</a:t>
            </a:r>
            <a:r>
              <a:rPr lang="en-US" sz="5400" b="1" dirty="0"/>
              <a:t> </a:t>
            </a:r>
            <a:r>
              <a:rPr lang="en-US" sz="5400" b="1" dirty="0" err="1"/>
              <a:t>ēriciae</a:t>
            </a:r>
            <a:r>
              <a:rPr lang="en-US" sz="5400" b="1" dirty="0"/>
              <a:t> </a:t>
            </a:r>
            <a:r>
              <a:rPr lang="en-US" sz="5400" b="1" dirty="0" err="1"/>
              <a:t>currere</a:t>
            </a:r>
            <a:r>
              <a:rPr lang="en-US" sz="5400" b="1" dirty="0"/>
              <a:t> </a:t>
            </a:r>
            <a:r>
              <a:rPr lang="en-US" sz="5400" b="1" dirty="0" err="1"/>
              <a:t>nōn</a:t>
            </a:r>
            <a:r>
              <a:rPr lang="en-US" sz="5400" b="1" dirty="0"/>
              <a:t> </a:t>
            </a:r>
            <a:r>
              <a:rPr lang="en-US" sz="5400" b="1" dirty="0" err="1"/>
              <a:t>placet</a:t>
            </a:r>
            <a:r>
              <a:rPr lang="en-US" sz="5400" b="1" dirty="0"/>
              <a:t>.</a:t>
            </a:r>
          </a:p>
        </p:txBody>
      </p:sp>
      <p:pic>
        <p:nvPicPr>
          <p:cNvPr id="34818" name="Picture 2" descr="Image result for yawning hedgehog gif">
            <a:extLst>
              <a:ext uri="{FF2B5EF4-FFF2-40B4-BE49-F238E27FC236}">
                <a16:creationId xmlns:a16="http://schemas.microsoft.com/office/drawing/2014/main" id="{BB7AC74E-5CEA-410A-816D-C23C322AF715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08" y="1984860"/>
            <a:ext cx="3703184" cy="42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573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hedgehog in grass">
            <a:extLst>
              <a:ext uri="{FF2B5EF4-FFF2-40B4-BE49-F238E27FC236}">
                <a16:creationId xmlns:a16="http://schemas.microsoft.com/office/drawing/2014/main" id="{BC3ABE56-34F5-46DE-B6A1-B92DC76FE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BCF650-EDB6-47F3-A991-8F96F7654E28}"/>
              </a:ext>
            </a:extLst>
          </p:cNvPr>
          <p:cNvSpPr/>
          <p:nvPr/>
        </p:nvSpPr>
        <p:spPr>
          <a:xfrm>
            <a:off x="0" y="166692"/>
            <a:ext cx="12094029" cy="1938992"/>
          </a:xfrm>
          <a:prstGeom prst="rect">
            <a:avLst/>
          </a:prstGeom>
          <a:solidFill>
            <a:schemeClr val="accent6">
              <a:lumMod val="75000"/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Sed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ea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dormīre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nōn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potest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quod audit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lupōs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DABA921A-2251-499F-919A-8094DE88C25F}"/>
              </a:ext>
            </a:extLst>
          </p:cNvPr>
          <p:cNvSpPr/>
          <p:nvPr/>
        </p:nvSpPr>
        <p:spPr>
          <a:xfrm rot="5988273">
            <a:off x="4608038" y="2991273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9E0A581-7012-4476-B545-2886D016213A}"/>
              </a:ext>
            </a:extLst>
          </p:cNvPr>
          <p:cNvSpPr/>
          <p:nvPr/>
        </p:nvSpPr>
        <p:spPr>
          <a:xfrm rot="5400000" flipV="1">
            <a:off x="4996299" y="3050917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4F12F9-02AF-498F-B591-2835C54EA652}"/>
              </a:ext>
            </a:extLst>
          </p:cNvPr>
          <p:cNvSpPr/>
          <p:nvPr/>
        </p:nvSpPr>
        <p:spPr>
          <a:xfrm>
            <a:off x="4873666" y="3145972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43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hedgehog in grass">
            <a:extLst>
              <a:ext uri="{FF2B5EF4-FFF2-40B4-BE49-F238E27FC236}">
                <a16:creationId xmlns:a16="http://schemas.microsoft.com/office/drawing/2014/main" id="{BC3ABE56-34F5-46DE-B6A1-B92DC76FE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8A3BD11-9C4A-41E5-81CE-4B4A7C80E6C3}"/>
              </a:ext>
            </a:extLst>
          </p:cNvPr>
          <p:cNvSpPr/>
          <p:nvPr/>
        </p:nvSpPr>
        <p:spPr>
          <a:xfrm>
            <a:off x="6509657" y="119743"/>
            <a:ext cx="5508172" cy="5257800"/>
          </a:xfrm>
          <a:prstGeom prst="wedgeEllipseCallout">
            <a:avLst>
              <a:gd name="adj1" fmla="val -59766"/>
              <a:gd name="adj2" fmla="val 210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Perterrita</a:t>
            </a:r>
            <a:r>
              <a:rPr lang="en-US" sz="4000" b="1" dirty="0">
                <a:solidFill>
                  <a:schemeClr val="tx1"/>
                </a:solidFill>
              </a:rPr>
              <a:t> sum, </a:t>
            </a:r>
            <a:r>
              <a:rPr lang="en-US" sz="4000" b="1" dirty="0" err="1">
                <a:solidFill>
                  <a:schemeClr val="tx1"/>
                </a:solidFill>
              </a:rPr>
              <a:t>quia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audiō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nōn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unum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lupum</a:t>
            </a:r>
            <a:r>
              <a:rPr lang="en-US" sz="4000" b="1" dirty="0">
                <a:solidFill>
                  <a:schemeClr val="tx1"/>
                </a:solidFill>
              </a:rPr>
              <a:t>, sed </a:t>
            </a:r>
            <a:r>
              <a:rPr lang="en-US" sz="4000" b="1" dirty="0" err="1">
                <a:solidFill>
                  <a:schemeClr val="tx1"/>
                </a:solidFill>
              </a:rPr>
              <a:t>multōs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lupōs</a:t>
            </a:r>
            <a:r>
              <a:rPr lang="en-US" sz="4000" b="1" dirty="0">
                <a:solidFill>
                  <a:schemeClr val="tx1"/>
                </a:solidFill>
              </a:rPr>
              <a:t>! Ō </a:t>
            </a:r>
            <a:r>
              <a:rPr lang="en-US" sz="4000" b="1" dirty="0" err="1">
                <a:solidFill>
                  <a:schemeClr val="tx1"/>
                </a:solidFill>
              </a:rPr>
              <a:t>mē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miseram</a:t>
            </a:r>
            <a:r>
              <a:rPr lang="en-US" sz="4000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C44421C-1433-40F5-8070-066C825AD186}"/>
              </a:ext>
            </a:extLst>
          </p:cNvPr>
          <p:cNvSpPr/>
          <p:nvPr/>
        </p:nvSpPr>
        <p:spPr>
          <a:xfrm rot="5988273">
            <a:off x="4608038" y="2991273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4979677-29EE-498F-968D-1F9971368E53}"/>
              </a:ext>
            </a:extLst>
          </p:cNvPr>
          <p:cNvSpPr/>
          <p:nvPr/>
        </p:nvSpPr>
        <p:spPr>
          <a:xfrm rot="5400000" flipV="1">
            <a:off x="4996299" y="3050917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BEE0B5-BCA8-4B15-AC13-A51EAA2B83AB}"/>
              </a:ext>
            </a:extLst>
          </p:cNvPr>
          <p:cNvSpPr/>
          <p:nvPr/>
        </p:nvSpPr>
        <p:spPr>
          <a:xfrm>
            <a:off x="4873666" y="3145972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96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 descr="Image result for wolves in field">
            <a:extLst>
              <a:ext uri="{FF2B5EF4-FFF2-40B4-BE49-F238E27FC236}">
                <a16:creationId xmlns:a16="http://schemas.microsoft.com/office/drawing/2014/main" id="{9E68A499-D3B0-416A-A80C-41E65A831F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7848DE-2266-42A4-9D61-C584C1897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2900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8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Deinde in </a:t>
            </a:r>
            <a:r>
              <a:rPr lang="en-US" sz="80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campum</a:t>
            </a:r>
            <a:r>
              <a:rPr lang="en-US" sz="8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0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multī</a:t>
            </a:r>
            <a:r>
              <a:rPr lang="en-US" sz="8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0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lupī</a:t>
            </a:r>
            <a:r>
              <a:rPr lang="en-US" sz="8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0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veniunt</a:t>
            </a:r>
            <a:r>
              <a:rPr lang="en-US" sz="8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39182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hedgehog in grass">
            <a:extLst>
              <a:ext uri="{FF2B5EF4-FFF2-40B4-BE49-F238E27FC236}">
                <a16:creationId xmlns:a16="http://schemas.microsoft.com/office/drawing/2014/main" id="{BC3ABE56-34F5-46DE-B6A1-B92DC76FE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8A3BD11-9C4A-41E5-81CE-4B4A7C80E6C3}"/>
              </a:ext>
            </a:extLst>
          </p:cNvPr>
          <p:cNvSpPr/>
          <p:nvPr/>
        </p:nvSpPr>
        <p:spPr>
          <a:xfrm>
            <a:off x="6509657" y="0"/>
            <a:ext cx="5508172" cy="6683829"/>
          </a:xfrm>
          <a:prstGeom prst="wedgeEllipseCallout">
            <a:avLst>
              <a:gd name="adj1" fmla="val -61545"/>
              <a:gd name="adj2" fmla="val 960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Quid </a:t>
            </a:r>
            <a:r>
              <a:rPr lang="en-US" sz="5400" b="1" dirty="0" err="1">
                <a:solidFill>
                  <a:schemeClr val="tx1"/>
                </a:solidFill>
              </a:rPr>
              <a:t>facere</a:t>
            </a:r>
            <a:r>
              <a:rPr lang="en-US" sz="5400" b="1" dirty="0">
                <a:solidFill>
                  <a:schemeClr val="tx1"/>
                </a:solidFill>
              </a:rPr>
              <a:t> possum?!  </a:t>
            </a:r>
            <a:r>
              <a:rPr lang="en-US" sz="5400" b="1" dirty="0" err="1">
                <a:solidFill>
                  <a:schemeClr val="tx1"/>
                </a:solidFill>
              </a:rPr>
              <a:t>Videō</a:t>
            </a:r>
            <a:r>
              <a:rPr lang="en-US" sz="5400" b="1" dirty="0">
                <a:solidFill>
                  <a:schemeClr val="tx1"/>
                </a:solidFill>
              </a:rPr>
              <a:t> tam </a:t>
            </a:r>
            <a:r>
              <a:rPr lang="en-US" sz="5400" b="1" dirty="0" err="1">
                <a:solidFill>
                  <a:schemeClr val="tx1"/>
                </a:solidFill>
              </a:rPr>
              <a:t>multōs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lupōs</a:t>
            </a:r>
            <a:r>
              <a:rPr lang="en-US" sz="5400" b="1" dirty="0">
                <a:solidFill>
                  <a:schemeClr val="tx1"/>
                </a:solidFill>
              </a:rPr>
              <a:t> in </a:t>
            </a:r>
            <a:r>
              <a:rPr lang="en-US" sz="5400" b="1" dirty="0" err="1">
                <a:solidFill>
                  <a:schemeClr val="tx1"/>
                </a:solidFill>
              </a:rPr>
              <a:t>campō</a:t>
            </a:r>
            <a:r>
              <a:rPr lang="en-US" sz="5400" b="1" dirty="0">
                <a:solidFill>
                  <a:schemeClr val="tx1"/>
                </a:solidFill>
              </a:rPr>
              <a:t>!  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EE5CBC3-0420-48B3-B579-17C8DE7BC966}"/>
              </a:ext>
            </a:extLst>
          </p:cNvPr>
          <p:cNvSpPr/>
          <p:nvPr/>
        </p:nvSpPr>
        <p:spPr>
          <a:xfrm rot="5988273">
            <a:off x="4608038" y="2991273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B968A52F-017B-4A39-A0EF-F3803A456FE9}"/>
              </a:ext>
            </a:extLst>
          </p:cNvPr>
          <p:cNvSpPr/>
          <p:nvPr/>
        </p:nvSpPr>
        <p:spPr>
          <a:xfrm rot="5400000" flipV="1">
            <a:off x="4996299" y="3050917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55273EF-9EBA-4326-9C4D-7A76094AD01D}"/>
              </a:ext>
            </a:extLst>
          </p:cNvPr>
          <p:cNvSpPr/>
          <p:nvPr/>
        </p:nvSpPr>
        <p:spPr>
          <a:xfrm>
            <a:off x="4873666" y="3145972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9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5" y="365125"/>
            <a:ext cx="1189607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 dirty="0" err="1"/>
              <a:t>Spīnōsa</a:t>
            </a:r>
            <a:r>
              <a:rPr lang="en-US" sz="8800" b="1" dirty="0"/>
              <a:t> </a:t>
            </a:r>
            <a:r>
              <a:rPr lang="en-US" sz="8800" b="1" dirty="0" err="1"/>
              <a:t>ēricia</a:t>
            </a:r>
            <a:r>
              <a:rPr lang="en-US" sz="8800" b="1" dirty="0"/>
              <a:t> </a:t>
            </a:r>
            <a:r>
              <a:rPr lang="en-US" sz="8800" b="1" dirty="0" err="1"/>
              <a:t>fēminīna</a:t>
            </a:r>
            <a:r>
              <a:rPr lang="en-US" sz="8800" b="1" dirty="0"/>
              <a:t> est.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12" y="1690688"/>
            <a:ext cx="4969176" cy="49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125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hedgehog in grass">
            <a:extLst>
              <a:ext uri="{FF2B5EF4-FFF2-40B4-BE49-F238E27FC236}">
                <a16:creationId xmlns:a16="http://schemas.microsoft.com/office/drawing/2014/main" id="{BC3ABE56-34F5-46DE-B6A1-B92DC76FE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8A3BD11-9C4A-41E5-81CE-4B4A7C80E6C3}"/>
              </a:ext>
            </a:extLst>
          </p:cNvPr>
          <p:cNvSpPr/>
          <p:nvPr/>
        </p:nvSpPr>
        <p:spPr>
          <a:xfrm>
            <a:off x="6509657" y="0"/>
            <a:ext cx="5508172" cy="6683829"/>
          </a:xfrm>
          <a:prstGeom prst="wedgeEllipseCallout">
            <a:avLst>
              <a:gd name="adj1" fmla="val -61545"/>
              <a:gd name="adj2" fmla="val 960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</a:rPr>
              <a:t>Spīnās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  <a:r>
              <a:rPr lang="en-US" sz="6000" b="1" dirty="0" err="1">
                <a:solidFill>
                  <a:schemeClr val="tx1"/>
                </a:solidFill>
              </a:rPr>
              <a:t>habeō</a:t>
            </a:r>
            <a:r>
              <a:rPr lang="en-US" sz="6000" b="1" dirty="0">
                <a:solidFill>
                  <a:schemeClr val="tx1"/>
                </a:solidFill>
              </a:rPr>
              <a:t>, sed </a:t>
            </a:r>
            <a:r>
              <a:rPr lang="en-US" sz="6000" b="1" dirty="0" err="1">
                <a:solidFill>
                  <a:schemeClr val="tx1"/>
                </a:solidFill>
              </a:rPr>
              <a:t>multī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  <a:r>
              <a:rPr lang="en-US" sz="6000" b="1" dirty="0" err="1">
                <a:solidFill>
                  <a:schemeClr val="tx1"/>
                </a:solidFill>
              </a:rPr>
              <a:t>lupī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  <a:r>
              <a:rPr lang="en-US" sz="6000" b="1" dirty="0" err="1">
                <a:solidFill>
                  <a:schemeClr val="tx1"/>
                </a:solidFill>
              </a:rPr>
              <a:t>multōs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  <a:r>
              <a:rPr lang="en-US" sz="6000" b="1" dirty="0" err="1">
                <a:solidFill>
                  <a:schemeClr val="tx1"/>
                </a:solidFill>
              </a:rPr>
              <a:t>magnōsque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  <a:r>
              <a:rPr lang="en-US" sz="6000" b="1" dirty="0" err="1">
                <a:solidFill>
                  <a:schemeClr val="tx1"/>
                </a:solidFill>
              </a:rPr>
              <a:t>dentēs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  <a:r>
              <a:rPr lang="en-US" sz="6000" b="1" dirty="0" err="1">
                <a:solidFill>
                  <a:schemeClr val="tx1"/>
                </a:solidFill>
              </a:rPr>
              <a:t>habent</a:t>
            </a:r>
            <a:r>
              <a:rPr lang="en-US" sz="6000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25B18162-88FF-4B5D-AE61-4800D22B5C81}"/>
              </a:ext>
            </a:extLst>
          </p:cNvPr>
          <p:cNvSpPr/>
          <p:nvPr/>
        </p:nvSpPr>
        <p:spPr>
          <a:xfrm rot="5988273">
            <a:off x="4608038" y="2991273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564D6E93-B827-437D-91A6-25DFD39E71B6}"/>
              </a:ext>
            </a:extLst>
          </p:cNvPr>
          <p:cNvSpPr/>
          <p:nvPr/>
        </p:nvSpPr>
        <p:spPr>
          <a:xfrm rot="5400000" flipV="1">
            <a:off x="4996299" y="3050917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7F2F69-5FEB-47A9-84AC-2F9E65019654}"/>
              </a:ext>
            </a:extLst>
          </p:cNvPr>
          <p:cNvSpPr/>
          <p:nvPr/>
        </p:nvSpPr>
        <p:spPr>
          <a:xfrm>
            <a:off x="4873666" y="3145972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6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hedgehog in grass">
            <a:extLst>
              <a:ext uri="{FF2B5EF4-FFF2-40B4-BE49-F238E27FC236}">
                <a16:creationId xmlns:a16="http://schemas.microsoft.com/office/drawing/2014/main" id="{BC3ABE56-34F5-46DE-B6A1-B92DC76FE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8A3BD11-9C4A-41E5-81CE-4B4A7C80E6C3}"/>
              </a:ext>
            </a:extLst>
          </p:cNvPr>
          <p:cNvSpPr/>
          <p:nvPr/>
        </p:nvSpPr>
        <p:spPr>
          <a:xfrm>
            <a:off x="6509657" y="0"/>
            <a:ext cx="5508172" cy="6683829"/>
          </a:xfrm>
          <a:prstGeom prst="wedgeEllipseCallout">
            <a:avLst>
              <a:gd name="adj1" fmla="val -61545"/>
              <a:gd name="adj2" fmla="val 960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Volō in arbore </a:t>
            </a:r>
            <a:r>
              <a:rPr lang="en-US" sz="8000" b="1" dirty="0" err="1">
                <a:solidFill>
                  <a:schemeClr val="tx1"/>
                </a:solidFill>
              </a:rPr>
              <a:t>meā</a:t>
            </a:r>
            <a:r>
              <a:rPr lang="en-US" sz="8000" b="1" dirty="0">
                <a:solidFill>
                  <a:schemeClr val="tx1"/>
                </a:solidFill>
              </a:rPr>
              <a:t> </a:t>
            </a:r>
            <a:r>
              <a:rPr lang="en-US" sz="8000" b="1" dirty="0" err="1">
                <a:solidFill>
                  <a:schemeClr val="tx1"/>
                </a:solidFill>
              </a:rPr>
              <a:t>esse</a:t>
            </a:r>
            <a:r>
              <a:rPr lang="en-US" sz="8000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74ED107-B9D5-41F9-AA1C-75A7309EDFB0}"/>
              </a:ext>
            </a:extLst>
          </p:cNvPr>
          <p:cNvSpPr/>
          <p:nvPr/>
        </p:nvSpPr>
        <p:spPr>
          <a:xfrm rot="5988273">
            <a:off x="4608038" y="2991273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F9ABB45-41FB-471A-9CF7-8EC6C2050D66}"/>
              </a:ext>
            </a:extLst>
          </p:cNvPr>
          <p:cNvSpPr/>
          <p:nvPr/>
        </p:nvSpPr>
        <p:spPr>
          <a:xfrm rot="5400000" flipV="1">
            <a:off x="4996299" y="3050917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5432C9-E151-4A6B-BA0D-CB67AF2BEE8B}"/>
              </a:ext>
            </a:extLst>
          </p:cNvPr>
          <p:cNvSpPr/>
          <p:nvPr/>
        </p:nvSpPr>
        <p:spPr>
          <a:xfrm>
            <a:off x="4873666" y="3145972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464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wolf pack">
            <a:extLst>
              <a:ext uri="{FF2B5EF4-FFF2-40B4-BE49-F238E27FC236}">
                <a16:creationId xmlns:a16="http://schemas.microsoft.com/office/drawing/2014/main" id="{FB171650-5D59-4692-87AE-8DEB3D8898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Related image">
            <a:extLst>
              <a:ext uri="{FF2B5EF4-FFF2-40B4-BE49-F238E27FC236}">
                <a16:creationId xmlns:a16="http://schemas.microsoft.com/office/drawing/2014/main" id="{F434D024-C02D-4CFF-8D88-086B0DA9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205" y="4885871"/>
            <a:ext cx="2123794" cy="160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0F587F-14EB-4C91-8195-6264A90E1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0" y="3429001"/>
            <a:ext cx="8991599" cy="3246438"/>
          </a:xfrm>
        </p:spPr>
        <p:txBody>
          <a:bodyPr anchor="t">
            <a:normAutofit fontScale="90000"/>
          </a:bodyPr>
          <a:lstStyle/>
          <a:p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Lupī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veniunt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et ante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ēriciam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perterritam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stant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278A0F7-424B-4CFA-9225-E255A1CA008C}"/>
              </a:ext>
            </a:extLst>
          </p:cNvPr>
          <p:cNvSpPr/>
          <p:nvPr/>
        </p:nvSpPr>
        <p:spPr>
          <a:xfrm>
            <a:off x="10591799" y="5436326"/>
            <a:ext cx="97970" cy="111034"/>
          </a:xfrm>
          <a:prstGeom prst="triangle">
            <a:avLst>
              <a:gd name="adj" fmla="val 46111"/>
            </a:avLst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63CAECB-983C-4B1F-A16D-AB6A22FC2EFC}"/>
              </a:ext>
            </a:extLst>
          </p:cNvPr>
          <p:cNvSpPr/>
          <p:nvPr/>
        </p:nvSpPr>
        <p:spPr>
          <a:xfrm rot="16814088">
            <a:off x="10670499" y="5508666"/>
            <a:ext cx="147659" cy="84224"/>
          </a:xfrm>
          <a:prstGeom prst="triangl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1C8564-2D56-4165-A833-E63C8372F9A3}"/>
              </a:ext>
            </a:extLst>
          </p:cNvPr>
          <p:cNvSpPr/>
          <p:nvPr/>
        </p:nvSpPr>
        <p:spPr>
          <a:xfrm>
            <a:off x="10678338" y="5516880"/>
            <a:ext cx="45719" cy="45719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2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wolf pack">
            <a:extLst>
              <a:ext uri="{FF2B5EF4-FFF2-40B4-BE49-F238E27FC236}">
                <a16:creationId xmlns:a16="http://schemas.microsoft.com/office/drawing/2014/main" id="{FB171650-5D59-4692-87AE-8DEB3D8898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Related image">
            <a:extLst>
              <a:ext uri="{FF2B5EF4-FFF2-40B4-BE49-F238E27FC236}">
                <a16:creationId xmlns:a16="http://schemas.microsoft.com/office/drawing/2014/main" id="{F434D024-C02D-4CFF-8D88-086B0DA9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205" y="4885871"/>
            <a:ext cx="2123794" cy="160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0F587F-14EB-4C91-8195-6264A90E1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0" y="4016829"/>
            <a:ext cx="10493829" cy="2658609"/>
          </a:xfrm>
        </p:spPr>
        <p:txBody>
          <a:bodyPr anchor="t">
            <a:normAutofit/>
          </a:bodyPr>
          <a:lstStyle/>
          <a:p>
            <a:r>
              <a:rPr lang="en-US" sz="8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Spīnōsa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oculōs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claudit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et mortem </a:t>
            </a:r>
            <a:r>
              <a:rPr lang="en-US" sz="8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exspectat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278A0F7-424B-4CFA-9225-E255A1CA008C}"/>
              </a:ext>
            </a:extLst>
          </p:cNvPr>
          <p:cNvSpPr/>
          <p:nvPr/>
        </p:nvSpPr>
        <p:spPr>
          <a:xfrm>
            <a:off x="10591799" y="5436326"/>
            <a:ext cx="97970" cy="111034"/>
          </a:xfrm>
          <a:prstGeom prst="triangle">
            <a:avLst>
              <a:gd name="adj" fmla="val 46111"/>
            </a:avLst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63CAECB-983C-4B1F-A16D-AB6A22FC2EFC}"/>
              </a:ext>
            </a:extLst>
          </p:cNvPr>
          <p:cNvSpPr/>
          <p:nvPr/>
        </p:nvSpPr>
        <p:spPr>
          <a:xfrm rot="16814088">
            <a:off x="10670499" y="5508666"/>
            <a:ext cx="147659" cy="84224"/>
          </a:xfrm>
          <a:prstGeom prst="triangl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1C8564-2D56-4165-A833-E63C8372F9A3}"/>
              </a:ext>
            </a:extLst>
          </p:cNvPr>
          <p:cNvSpPr/>
          <p:nvPr/>
        </p:nvSpPr>
        <p:spPr>
          <a:xfrm>
            <a:off x="10678338" y="5516880"/>
            <a:ext cx="45719" cy="45719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26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wolf pack">
            <a:extLst>
              <a:ext uri="{FF2B5EF4-FFF2-40B4-BE49-F238E27FC236}">
                <a16:creationId xmlns:a16="http://schemas.microsoft.com/office/drawing/2014/main" id="{FB171650-5D59-4692-87AE-8DEB3D8898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Related image">
            <a:extLst>
              <a:ext uri="{FF2B5EF4-FFF2-40B4-BE49-F238E27FC236}">
                <a16:creationId xmlns:a16="http://schemas.microsoft.com/office/drawing/2014/main" id="{F434D024-C02D-4CFF-8D88-086B0DA9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205" y="4885871"/>
            <a:ext cx="2123794" cy="160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0F587F-14EB-4C91-8195-6264A90E1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0" y="2645229"/>
            <a:ext cx="10493829" cy="4030209"/>
          </a:xfrm>
        </p:spPr>
        <p:txBody>
          <a:bodyPr anchor="t">
            <a:normAutofit fontScale="90000"/>
          </a:bodyPr>
          <a:lstStyle/>
          <a:p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Sed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dum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Spīnōsa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dentēs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exspectat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subito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clāmorem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magnum et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vōcem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nōbilem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audit.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278A0F7-424B-4CFA-9225-E255A1CA008C}"/>
              </a:ext>
            </a:extLst>
          </p:cNvPr>
          <p:cNvSpPr/>
          <p:nvPr/>
        </p:nvSpPr>
        <p:spPr>
          <a:xfrm>
            <a:off x="10591799" y="5436326"/>
            <a:ext cx="97970" cy="111034"/>
          </a:xfrm>
          <a:prstGeom prst="triangle">
            <a:avLst>
              <a:gd name="adj" fmla="val 46111"/>
            </a:avLst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63CAECB-983C-4B1F-A16D-AB6A22FC2EFC}"/>
              </a:ext>
            </a:extLst>
          </p:cNvPr>
          <p:cNvSpPr/>
          <p:nvPr/>
        </p:nvSpPr>
        <p:spPr>
          <a:xfrm rot="16814088">
            <a:off x="10670499" y="5508666"/>
            <a:ext cx="147659" cy="84224"/>
          </a:xfrm>
          <a:prstGeom prst="triangl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1C8564-2D56-4165-A833-E63C8372F9A3}"/>
              </a:ext>
            </a:extLst>
          </p:cNvPr>
          <p:cNvSpPr/>
          <p:nvPr/>
        </p:nvSpPr>
        <p:spPr>
          <a:xfrm>
            <a:off x="10678338" y="5516880"/>
            <a:ext cx="45719" cy="45719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40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 result for majestic lion">
            <a:extLst>
              <a:ext uri="{FF2B5EF4-FFF2-40B4-BE49-F238E27FC236}">
                <a16:creationId xmlns:a16="http://schemas.microsoft.com/office/drawing/2014/main" id="{1F0F300F-8C5F-40F9-8238-73AE8DF089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7" b="430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E291999-F008-4468-A6EA-FD337E2A530B}"/>
              </a:ext>
            </a:extLst>
          </p:cNvPr>
          <p:cNvSpPr/>
          <p:nvPr/>
        </p:nvSpPr>
        <p:spPr>
          <a:xfrm>
            <a:off x="7805057" y="1"/>
            <a:ext cx="4288972" cy="6574970"/>
          </a:xfrm>
          <a:prstGeom prst="wedgeEllipseCallout">
            <a:avLst>
              <a:gd name="adj1" fmla="val -67811"/>
              <a:gd name="adj2" fmla="val -251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Quid </a:t>
            </a:r>
            <a:r>
              <a:rPr lang="en-US" sz="4400" b="1" dirty="0" err="1">
                <a:solidFill>
                  <a:schemeClr val="tx1"/>
                </a:solidFill>
              </a:rPr>
              <a:t>facitis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vōs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lupī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fēri</a:t>
            </a:r>
            <a:r>
              <a:rPr lang="en-US" sz="4400" b="1" dirty="0">
                <a:solidFill>
                  <a:schemeClr val="tx1"/>
                </a:solidFill>
              </a:rPr>
              <a:t> in </a:t>
            </a:r>
            <a:r>
              <a:rPr lang="en-US" sz="4400" b="1" dirty="0" err="1">
                <a:solidFill>
                  <a:schemeClr val="tx1"/>
                </a:solidFill>
              </a:rPr>
              <a:t>campō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meō</a:t>
            </a:r>
            <a:r>
              <a:rPr lang="en-US" sz="4400" b="1" dirty="0">
                <a:solidFill>
                  <a:schemeClr val="tx1"/>
                </a:solidFill>
              </a:rPr>
              <a:t>?!  Hoc </a:t>
            </a:r>
            <a:r>
              <a:rPr lang="en-US" sz="4400" b="1" dirty="0" err="1">
                <a:solidFill>
                  <a:schemeClr val="tx1"/>
                </a:solidFill>
              </a:rPr>
              <a:t>meum</a:t>
            </a:r>
            <a:r>
              <a:rPr lang="en-US" sz="4400" b="1" dirty="0">
                <a:solidFill>
                  <a:schemeClr val="tx1"/>
                </a:solidFill>
              </a:rPr>
              <a:t> regnum </a:t>
            </a:r>
            <a:r>
              <a:rPr lang="en-US" sz="4400" b="1" dirty="0" err="1">
                <a:solidFill>
                  <a:schemeClr val="tx1"/>
                </a:solidFill>
              </a:rPr>
              <a:t>est</a:t>
            </a:r>
            <a:r>
              <a:rPr lang="en-US" sz="4400" b="1" dirty="0">
                <a:solidFill>
                  <a:schemeClr val="tx1"/>
                </a:solidFill>
              </a:rPr>
              <a:t>!  </a:t>
            </a:r>
            <a:r>
              <a:rPr lang="en-US" sz="4400" b="1" dirty="0" err="1">
                <a:solidFill>
                  <a:schemeClr val="tx1"/>
                </a:solidFill>
              </a:rPr>
              <a:t>Relinquite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nunc</a:t>
            </a:r>
            <a:r>
              <a:rPr lang="en-US" sz="4400" b="1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5541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hedgehog in grass">
            <a:extLst>
              <a:ext uri="{FF2B5EF4-FFF2-40B4-BE49-F238E27FC236}">
                <a16:creationId xmlns:a16="http://schemas.microsoft.com/office/drawing/2014/main" id="{BC3ABE56-34F5-46DE-B6A1-B92DC76FE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8A3BD11-9C4A-41E5-81CE-4B4A7C80E6C3}"/>
              </a:ext>
            </a:extLst>
          </p:cNvPr>
          <p:cNvSpPr/>
          <p:nvPr/>
        </p:nvSpPr>
        <p:spPr>
          <a:xfrm>
            <a:off x="6509657" y="0"/>
            <a:ext cx="5508172" cy="6683829"/>
          </a:xfrm>
          <a:prstGeom prst="wedgeEllipseCallout">
            <a:avLst>
              <a:gd name="adj1" fmla="val -61545"/>
              <a:gd name="adj2" fmla="val 960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Lupī </a:t>
            </a:r>
            <a:r>
              <a:rPr lang="en-US" sz="7200" b="1" dirty="0" err="1">
                <a:solidFill>
                  <a:schemeClr val="tx1"/>
                </a:solidFill>
              </a:rPr>
              <a:t>perterritī</a:t>
            </a:r>
            <a:r>
              <a:rPr lang="en-US" sz="7200" b="1" dirty="0">
                <a:solidFill>
                  <a:schemeClr val="tx1"/>
                </a:solidFill>
              </a:rPr>
              <a:t> </a:t>
            </a:r>
            <a:r>
              <a:rPr lang="en-US" sz="7200" b="1" dirty="0" err="1">
                <a:solidFill>
                  <a:schemeClr val="tx1"/>
                </a:solidFill>
              </a:rPr>
              <a:t>fugiunt</a:t>
            </a:r>
            <a:r>
              <a:rPr lang="en-US" sz="7200" b="1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74ED107-B9D5-41F9-AA1C-75A7309EDFB0}"/>
              </a:ext>
            </a:extLst>
          </p:cNvPr>
          <p:cNvSpPr/>
          <p:nvPr/>
        </p:nvSpPr>
        <p:spPr>
          <a:xfrm rot="5988273">
            <a:off x="4608038" y="2991273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F9ABB45-41FB-471A-9CF7-8EC6C2050D66}"/>
              </a:ext>
            </a:extLst>
          </p:cNvPr>
          <p:cNvSpPr/>
          <p:nvPr/>
        </p:nvSpPr>
        <p:spPr>
          <a:xfrm rot="5400000" flipV="1">
            <a:off x="4996299" y="3050917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5432C9-E151-4A6B-BA0D-CB67AF2BEE8B}"/>
              </a:ext>
            </a:extLst>
          </p:cNvPr>
          <p:cNvSpPr/>
          <p:nvPr/>
        </p:nvSpPr>
        <p:spPr>
          <a:xfrm>
            <a:off x="4873666" y="3145972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61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hedgehog in grass">
            <a:extLst>
              <a:ext uri="{FF2B5EF4-FFF2-40B4-BE49-F238E27FC236}">
                <a16:creationId xmlns:a16="http://schemas.microsoft.com/office/drawing/2014/main" id="{BC3ABE56-34F5-46DE-B6A1-B92DC76FE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8A3BD11-9C4A-41E5-81CE-4B4A7C80E6C3}"/>
              </a:ext>
            </a:extLst>
          </p:cNvPr>
          <p:cNvSpPr/>
          <p:nvPr/>
        </p:nvSpPr>
        <p:spPr>
          <a:xfrm>
            <a:off x="6509657" y="0"/>
            <a:ext cx="5508172" cy="6683829"/>
          </a:xfrm>
          <a:prstGeom prst="wedgeEllipseCallout">
            <a:avLst>
              <a:gd name="adj1" fmla="val -61545"/>
              <a:gd name="adj2" fmla="val 960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…sed </a:t>
            </a:r>
            <a:r>
              <a:rPr lang="en-US" sz="7200" b="1" dirty="0" err="1">
                <a:solidFill>
                  <a:schemeClr val="tx1"/>
                </a:solidFill>
              </a:rPr>
              <a:t>iam</a:t>
            </a:r>
            <a:r>
              <a:rPr lang="en-US" sz="7200" b="1" dirty="0">
                <a:solidFill>
                  <a:schemeClr val="tx1"/>
                </a:solidFill>
              </a:rPr>
              <a:t> </a:t>
            </a:r>
            <a:r>
              <a:rPr lang="en-US" sz="7200" b="1" dirty="0" err="1">
                <a:solidFill>
                  <a:schemeClr val="tx1"/>
                </a:solidFill>
              </a:rPr>
              <a:t>egō</a:t>
            </a:r>
            <a:r>
              <a:rPr lang="en-US" sz="7200" b="1" dirty="0">
                <a:solidFill>
                  <a:schemeClr val="tx1"/>
                </a:solidFill>
              </a:rPr>
              <a:t> quoque </a:t>
            </a:r>
            <a:r>
              <a:rPr lang="en-US" sz="7200" b="1" dirty="0" err="1">
                <a:solidFill>
                  <a:schemeClr val="tx1"/>
                </a:solidFill>
              </a:rPr>
              <a:t>leōnem</a:t>
            </a:r>
            <a:r>
              <a:rPr lang="en-US" sz="7200" b="1" dirty="0">
                <a:solidFill>
                  <a:schemeClr val="tx1"/>
                </a:solidFill>
              </a:rPr>
              <a:t> </a:t>
            </a:r>
            <a:r>
              <a:rPr lang="en-US" sz="7200" b="1" dirty="0" err="1">
                <a:solidFill>
                  <a:schemeClr val="tx1"/>
                </a:solidFill>
              </a:rPr>
              <a:t>timeō</a:t>
            </a:r>
            <a:r>
              <a:rPr lang="en-US" sz="7200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74ED107-B9D5-41F9-AA1C-75A7309EDFB0}"/>
              </a:ext>
            </a:extLst>
          </p:cNvPr>
          <p:cNvSpPr/>
          <p:nvPr/>
        </p:nvSpPr>
        <p:spPr>
          <a:xfrm rot="5988273">
            <a:off x="4608038" y="2991273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F9ABB45-41FB-471A-9CF7-8EC6C2050D66}"/>
              </a:ext>
            </a:extLst>
          </p:cNvPr>
          <p:cNvSpPr/>
          <p:nvPr/>
        </p:nvSpPr>
        <p:spPr>
          <a:xfrm rot="5400000" flipV="1">
            <a:off x="4996299" y="3050917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5432C9-E151-4A6B-BA0D-CB67AF2BEE8B}"/>
              </a:ext>
            </a:extLst>
          </p:cNvPr>
          <p:cNvSpPr/>
          <p:nvPr/>
        </p:nvSpPr>
        <p:spPr>
          <a:xfrm>
            <a:off x="4873666" y="3145972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435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 result for majestic lion">
            <a:extLst>
              <a:ext uri="{FF2B5EF4-FFF2-40B4-BE49-F238E27FC236}">
                <a16:creationId xmlns:a16="http://schemas.microsoft.com/office/drawing/2014/main" id="{1F0F300F-8C5F-40F9-8238-73AE8DF089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7" b="430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E291999-F008-4468-A6EA-FD337E2A530B}"/>
              </a:ext>
            </a:extLst>
          </p:cNvPr>
          <p:cNvSpPr/>
          <p:nvPr/>
        </p:nvSpPr>
        <p:spPr>
          <a:xfrm>
            <a:off x="7805057" y="1"/>
            <a:ext cx="4288972" cy="6574970"/>
          </a:xfrm>
          <a:prstGeom prst="wedgeEllipseCallout">
            <a:avLst>
              <a:gd name="adj1" fmla="val -67811"/>
              <a:gd name="adj2" fmla="val -251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Quis</a:t>
            </a:r>
            <a:r>
              <a:rPr lang="en-US" sz="4800" b="1" dirty="0">
                <a:solidFill>
                  <a:schemeClr val="tx1"/>
                </a:solidFill>
              </a:rPr>
              <a:t> loquitur?  </a:t>
            </a:r>
            <a:r>
              <a:rPr lang="en-US" sz="4800" b="1" dirty="0" err="1">
                <a:solidFill>
                  <a:schemeClr val="tx1"/>
                </a:solidFill>
              </a:rPr>
              <a:t>Audiō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vōcem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parvam</a:t>
            </a:r>
            <a:r>
              <a:rPr lang="en-US" sz="4800" b="1" dirty="0">
                <a:solidFill>
                  <a:schemeClr val="tx1"/>
                </a:solidFill>
              </a:rPr>
              <a:t>, sed </a:t>
            </a:r>
            <a:r>
              <a:rPr lang="en-US" sz="4800" b="1" dirty="0" err="1">
                <a:solidFill>
                  <a:schemeClr val="tx1"/>
                </a:solidFill>
              </a:rPr>
              <a:t>neminem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videō</a:t>
            </a:r>
            <a:r>
              <a:rPr lang="en-US" sz="48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59904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majestic lion">
            <a:extLst>
              <a:ext uri="{FF2B5EF4-FFF2-40B4-BE49-F238E27FC236}">
                <a16:creationId xmlns:a16="http://schemas.microsoft.com/office/drawing/2014/main" id="{DC3A4EBD-A7C8-4C06-837E-23BDF6F058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7" b="430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843869-8F93-4D14-AB3F-3FE987BA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12771"/>
            <a:ext cx="8011886" cy="2506528"/>
          </a:xfrm>
          <a:solidFill>
            <a:schemeClr val="bg1">
              <a:alpha val="75000"/>
            </a:schemeClr>
          </a:solidFill>
          <a:ln w="3810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Leo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Spīnōsam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vidēre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nōn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potest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quia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ēricia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parva est.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61BF6E-00B1-4FB7-A6BA-C129CD83CD2D}"/>
              </a:ext>
            </a:extLst>
          </p:cNvPr>
          <p:cNvGrpSpPr/>
          <p:nvPr/>
        </p:nvGrpSpPr>
        <p:grpSpPr>
          <a:xfrm>
            <a:off x="10068186" y="5250986"/>
            <a:ext cx="2123794" cy="1607004"/>
            <a:chOff x="10068186" y="5250986"/>
            <a:chExt cx="2123794" cy="1607004"/>
          </a:xfrm>
        </p:grpSpPr>
        <p:pic>
          <p:nvPicPr>
            <p:cNvPr id="9" name="Picture 6" descr="Related image">
              <a:extLst>
                <a:ext uri="{FF2B5EF4-FFF2-40B4-BE49-F238E27FC236}">
                  <a16:creationId xmlns:a16="http://schemas.microsoft.com/office/drawing/2014/main" id="{42DC0582-F4A4-4FAC-9031-1177C09AE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8186" y="5250986"/>
              <a:ext cx="2123794" cy="1607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C1D1BA7-0682-4682-B20D-BDFEBACB8F66}"/>
                </a:ext>
              </a:extLst>
            </p:cNvPr>
            <p:cNvSpPr/>
            <p:nvPr/>
          </p:nvSpPr>
          <p:spPr>
            <a:xfrm>
              <a:off x="10591780" y="5801441"/>
              <a:ext cx="97970" cy="111034"/>
            </a:xfrm>
            <a:prstGeom prst="triangle">
              <a:avLst>
                <a:gd name="adj" fmla="val 46111"/>
              </a:avLst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516ACF1-9265-4FB0-8BBB-3C4684902DF3}"/>
                </a:ext>
              </a:extLst>
            </p:cNvPr>
            <p:cNvSpPr/>
            <p:nvPr/>
          </p:nvSpPr>
          <p:spPr>
            <a:xfrm rot="16814088">
              <a:off x="10670480" y="5873781"/>
              <a:ext cx="147659" cy="84224"/>
            </a:xfrm>
            <a:prstGeom prst="triangle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5B7CAAA-A6BF-467E-8E98-9F4A874C8C1B}"/>
                </a:ext>
              </a:extLst>
            </p:cNvPr>
            <p:cNvSpPr/>
            <p:nvPr/>
          </p:nvSpPr>
          <p:spPr>
            <a:xfrm>
              <a:off x="10678319" y="5881995"/>
              <a:ext cx="45719" cy="45719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1174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5" y="365125"/>
            <a:ext cx="11896078" cy="1325563"/>
          </a:xfrm>
        </p:spPr>
        <p:txBody>
          <a:bodyPr>
            <a:normAutofit fontScale="90000"/>
          </a:bodyPr>
          <a:lstStyle/>
          <a:p>
            <a:r>
              <a:rPr lang="en-US" sz="8800" b="1" dirty="0" err="1"/>
              <a:t>Haec</a:t>
            </a:r>
            <a:r>
              <a:rPr lang="en-US" sz="8800" b="1" dirty="0"/>
              <a:t> </a:t>
            </a:r>
            <a:r>
              <a:rPr lang="en-US" sz="8800" b="1" dirty="0" err="1"/>
              <a:t>est</a:t>
            </a:r>
            <a:r>
              <a:rPr lang="en-US" sz="8800" b="1" dirty="0"/>
              <a:t> </a:t>
            </a:r>
            <a:r>
              <a:rPr lang="en-US" sz="8800" b="1" dirty="0" err="1"/>
              <a:t>ēricia</a:t>
            </a:r>
            <a:r>
              <a:rPr lang="en-US" sz="8800" b="1" dirty="0"/>
              <a:t>, cui </a:t>
            </a:r>
            <a:r>
              <a:rPr lang="en-US" sz="8800" b="1" dirty="0" err="1"/>
              <a:t>nōmen</a:t>
            </a:r>
            <a:r>
              <a:rPr lang="en-US" sz="8800" b="1" dirty="0"/>
              <a:t> </a:t>
            </a:r>
            <a:r>
              <a:rPr lang="en-US" sz="8800" b="1" dirty="0" err="1"/>
              <a:t>Spīnōsa</a:t>
            </a:r>
            <a:r>
              <a:rPr lang="en-US" sz="8800" b="1" dirty="0"/>
              <a:t> est.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37" y="2805344"/>
            <a:ext cx="3916664" cy="391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80B4E10C-FD92-4D1A-905C-20C70E39E190}"/>
              </a:ext>
            </a:extLst>
          </p:cNvPr>
          <p:cNvSpPr/>
          <p:nvPr/>
        </p:nvSpPr>
        <p:spPr>
          <a:xfrm>
            <a:off x="5917906" y="937775"/>
            <a:ext cx="5355836" cy="2920753"/>
          </a:xfrm>
          <a:prstGeom prst="wedgeEllipseCallout">
            <a:avLst>
              <a:gd name="adj1" fmla="val -44389"/>
              <a:gd name="adj2" fmla="val 6567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</a:rPr>
              <a:t>Nōmen mihi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</a:rPr>
              <a:t>est</a:t>
            </a:r>
            <a:r>
              <a:rPr lang="en-US" sz="60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</a:rPr>
              <a:t>Spīnōsa</a:t>
            </a:r>
            <a:r>
              <a:rPr lang="en-US" sz="6000" b="1" dirty="0">
                <a:ln>
                  <a:solidFill>
                    <a:schemeClr val="tx1"/>
                  </a:solidFill>
                </a:ln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91335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43929-180B-4CD1-9F5E-46F7438A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err="1"/>
              <a:t>Subito</a:t>
            </a:r>
            <a:r>
              <a:rPr lang="en-US" sz="7200" dirty="0"/>
              <a:t> </a:t>
            </a:r>
            <a:r>
              <a:rPr lang="en-US" sz="7200" dirty="0" err="1"/>
              <a:t>leo</a:t>
            </a:r>
            <a:r>
              <a:rPr lang="en-US" sz="7200" dirty="0"/>
              <a:t> </a:t>
            </a:r>
            <a:r>
              <a:rPr lang="en-US" sz="7200" dirty="0" err="1"/>
              <a:t>cadit</a:t>
            </a:r>
            <a:r>
              <a:rPr lang="en-US" sz="7200" dirty="0"/>
              <a:t> et </a:t>
            </a:r>
            <a:r>
              <a:rPr lang="en-US" sz="7200" dirty="0" err="1"/>
              <a:t>clāmat</a:t>
            </a:r>
            <a:endParaRPr lang="en-US" sz="7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40635C-8DF3-41F2-9AB7-06522A187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101" y="1690688"/>
            <a:ext cx="4748212" cy="4733420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AE5DEF3-F171-40B2-BEED-E5B9F43DE253}"/>
              </a:ext>
            </a:extLst>
          </p:cNvPr>
          <p:cNvSpPr/>
          <p:nvPr/>
        </p:nvSpPr>
        <p:spPr>
          <a:xfrm>
            <a:off x="6191250" y="2438400"/>
            <a:ext cx="5229225" cy="2971800"/>
          </a:xfrm>
          <a:prstGeom prst="wedgeEllipseCallout">
            <a:avLst>
              <a:gd name="adj1" fmla="val -63456"/>
              <a:gd name="adj2" fmla="val -355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Aaaarrrrrrghghgh</a:t>
            </a:r>
            <a:r>
              <a:rPr lang="en-US" sz="4800" b="1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15933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CA60001-789C-4F97-8AA4-FBFDC6CDD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7" y="212457"/>
            <a:ext cx="6453188" cy="6433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2797D2-7246-4889-B7EB-81D4B5F1F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774" y="365124"/>
            <a:ext cx="4010025" cy="4321175"/>
          </a:xfrm>
        </p:spPr>
        <p:txBody>
          <a:bodyPr>
            <a:normAutofit/>
          </a:bodyPr>
          <a:lstStyle/>
          <a:p>
            <a:r>
              <a:rPr lang="en-US" sz="6000" b="1" dirty="0"/>
              <a:t>Leo </a:t>
            </a:r>
            <a:r>
              <a:rPr lang="en-US" sz="6000" b="1" dirty="0" err="1"/>
              <a:t>humī</a:t>
            </a:r>
            <a:r>
              <a:rPr lang="en-US" sz="6000" b="1" dirty="0"/>
              <a:t> </a:t>
            </a:r>
            <a:r>
              <a:rPr lang="en-US" sz="6000" b="1" dirty="0" err="1"/>
              <a:t>iacet</a:t>
            </a:r>
            <a:r>
              <a:rPr lang="en-US" sz="6000" b="1" dirty="0"/>
              <a:t>, ergo </a:t>
            </a:r>
            <a:r>
              <a:rPr lang="en-US" sz="6000" b="1" dirty="0" err="1"/>
              <a:t>lentē</a:t>
            </a:r>
            <a:r>
              <a:rPr lang="en-US" sz="6000" b="1" dirty="0"/>
              <a:t> ad </a:t>
            </a:r>
            <a:r>
              <a:rPr lang="en-US" sz="6000" b="1" dirty="0" err="1"/>
              <a:t>eum</a:t>
            </a:r>
            <a:r>
              <a:rPr lang="en-US" sz="6000" b="1" dirty="0"/>
              <a:t> </a:t>
            </a:r>
            <a:r>
              <a:rPr lang="en-US" sz="6000" b="1" dirty="0" err="1"/>
              <a:t>Spīnōsa</a:t>
            </a:r>
            <a:r>
              <a:rPr lang="en-US" sz="6000" b="1" dirty="0"/>
              <a:t> it.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5317AB-A8EB-4FEA-9BBE-772D9250E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71" y="5076825"/>
            <a:ext cx="2479279" cy="1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171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9883B-FCAC-4B87-BD77-1AE73FB47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915" y="209909"/>
            <a:ext cx="4524072" cy="5407025"/>
          </a:xfrm>
        </p:spPr>
        <p:txBody>
          <a:bodyPr>
            <a:normAutofit/>
          </a:bodyPr>
          <a:lstStyle/>
          <a:p>
            <a:r>
              <a:rPr lang="en-US" sz="6600" b="1" dirty="0"/>
              <a:t>“Quid </a:t>
            </a:r>
            <a:r>
              <a:rPr lang="en-US" sz="6600" b="1" dirty="0" err="1"/>
              <a:t>tibi</a:t>
            </a:r>
            <a:r>
              <a:rPr lang="en-US" sz="6600" b="1" dirty="0"/>
              <a:t> </a:t>
            </a:r>
            <a:r>
              <a:rPr lang="en-US" sz="6600" b="1" dirty="0" err="1"/>
              <a:t>dolet</a:t>
            </a:r>
            <a:r>
              <a:rPr lang="en-US" sz="6600" b="1" dirty="0"/>
              <a:t>?” </a:t>
            </a:r>
            <a:r>
              <a:rPr lang="en-US" sz="6600" b="1" dirty="0" err="1"/>
              <a:t>rogat</a:t>
            </a:r>
            <a:r>
              <a:rPr lang="en-US" sz="6600" b="1" dirty="0"/>
              <a:t> </a:t>
            </a:r>
            <a:r>
              <a:rPr lang="en-US" sz="6600" b="1" dirty="0" err="1"/>
              <a:t>Spīnōsa</a:t>
            </a:r>
            <a:r>
              <a:rPr lang="en-US" sz="6600" b="1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D2D980-8D34-43E2-9049-B5E59A5D8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7" y="212457"/>
            <a:ext cx="6453188" cy="64330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B397C4-973B-4A1A-918F-B0BEB45381FB}"/>
              </a:ext>
            </a:extLst>
          </p:cNvPr>
          <p:cNvGrpSpPr/>
          <p:nvPr/>
        </p:nvGrpSpPr>
        <p:grpSpPr>
          <a:xfrm>
            <a:off x="8982075" y="4896859"/>
            <a:ext cx="3109912" cy="1748683"/>
            <a:chOff x="6526175" y="3197225"/>
            <a:chExt cx="5861087" cy="3295650"/>
          </a:xfrm>
        </p:grpSpPr>
        <p:pic>
          <p:nvPicPr>
            <p:cNvPr id="52226" name="Picture 2" descr="Image result for hedgehog">
              <a:extLst>
                <a:ext uri="{FF2B5EF4-FFF2-40B4-BE49-F238E27FC236}">
                  <a16:creationId xmlns:a16="http://schemas.microsoft.com/office/drawing/2014/main" id="{1B866DF9-F8FF-4273-98FA-F62B33A12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BB5660F1-A985-4140-8176-B09E86C9F4D3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7BBB2EE-4F61-45B3-BA36-DA69C4A155CA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98D8A8C-2E6A-47F4-AEC8-1AC0C1695971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3407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A5C40-1BF1-4433-B34C-86637768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875"/>
            <a:ext cx="10515600" cy="794064"/>
          </a:xfrm>
          <a:solidFill>
            <a:srgbClr val="000000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“</a:t>
            </a:r>
            <a:r>
              <a:rPr lang="en-US" dirty="0" err="1">
                <a:solidFill>
                  <a:srgbClr val="FFFFFF"/>
                </a:solidFill>
              </a:rPr>
              <a:t>Quis</a:t>
            </a:r>
            <a:r>
              <a:rPr lang="en-US" dirty="0">
                <a:solidFill>
                  <a:srgbClr val="FFFFFF"/>
                </a:solidFill>
              </a:rPr>
              <a:t> es?” </a:t>
            </a:r>
            <a:r>
              <a:rPr lang="en-US" dirty="0" err="1">
                <a:solidFill>
                  <a:srgbClr val="FFFFFF"/>
                </a:solidFill>
              </a:rPr>
              <a:t>rogat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leo</a:t>
            </a:r>
            <a:r>
              <a:rPr lang="en-US" dirty="0">
                <a:solidFill>
                  <a:srgbClr val="FFFFFF"/>
                </a:solidFill>
              </a:rPr>
              <a:t>, “</a:t>
            </a:r>
            <a:r>
              <a:rPr lang="en-US" dirty="0" err="1">
                <a:solidFill>
                  <a:srgbClr val="FFFFFF"/>
                </a:solidFill>
              </a:rPr>
              <a:t>tē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vidēre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nōn</a:t>
            </a:r>
            <a:r>
              <a:rPr lang="en-US" dirty="0">
                <a:solidFill>
                  <a:srgbClr val="FFFFFF"/>
                </a:solidFill>
              </a:rPr>
              <a:t> possum.”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9402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172201" y="233399"/>
            <a:ext cx="6019780" cy="6179850"/>
          </a:xfrm>
          <a:prstGeom prst="wedgeEllipseCallout">
            <a:avLst>
              <a:gd name="adj1" fmla="val 25919"/>
              <a:gd name="adj2" fmla="val 474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Sum </a:t>
            </a:r>
            <a:r>
              <a:rPr lang="en-US" sz="4400" b="1" dirty="0" err="1">
                <a:solidFill>
                  <a:schemeClr val="tx1"/>
                </a:solidFill>
              </a:rPr>
              <a:t>ēricia</a:t>
            </a:r>
            <a:r>
              <a:rPr lang="en-US" sz="4400" b="1" dirty="0">
                <a:solidFill>
                  <a:schemeClr val="tx1"/>
                </a:solidFill>
              </a:rPr>
              <a:t> parva.  Nōmen mihi </a:t>
            </a:r>
            <a:r>
              <a:rPr lang="en-US" sz="4400" b="1" dirty="0" err="1">
                <a:solidFill>
                  <a:schemeClr val="tx1"/>
                </a:solidFill>
              </a:rPr>
              <a:t>Spīnōsa</a:t>
            </a:r>
            <a:r>
              <a:rPr lang="en-US" sz="4400" b="1" dirty="0">
                <a:solidFill>
                  <a:schemeClr val="tx1"/>
                </a:solidFill>
              </a:rPr>
              <a:t> est.  Sum </a:t>
            </a:r>
            <a:r>
              <a:rPr lang="en-US" sz="4400" b="1" dirty="0" err="1">
                <a:solidFill>
                  <a:schemeClr val="tx1"/>
                </a:solidFill>
              </a:rPr>
              <a:t>perterrita</a:t>
            </a:r>
            <a:r>
              <a:rPr lang="en-US" sz="4400" b="1" dirty="0">
                <a:solidFill>
                  <a:schemeClr val="tx1"/>
                </a:solidFill>
              </a:rPr>
              <a:t> et </a:t>
            </a:r>
            <a:r>
              <a:rPr lang="en-US" sz="4400" b="1" dirty="0" err="1">
                <a:solidFill>
                  <a:schemeClr val="tx1"/>
                </a:solidFill>
              </a:rPr>
              <a:t>tē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valdē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timeō</a:t>
            </a:r>
            <a:r>
              <a:rPr lang="en-US" sz="4400" b="1" dirty="0">
                <a:solidFill>
                  <a:schemeClr val="tx1"/>
                </a:solidFill>
              </a:rPr>
              <a:t>!  </a:t>
            </a:r>
            <a:r>
              <a:rPr lang="en-US" sz="4400" b="1" dirty="0" err="1">
                <a:solidFill>
                  <a:schemeClr val="tx1"/>
                </a:solidFill>
              </a:rPr>
              <a:t>Esne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tū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bēstia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fēra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sīcut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istī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lupī</a:t>
            </a:r>
            <a:r>
              <a:rPr lang="en-US" sz="44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29649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334125" y="133349"/>
            <a:ext cx="5686425" cy="6279899"/>
          </a:xfrm>
          <a:prstGeom prst="wedgeEllipseCallout">
            <a:avLst>
              <a:gd name="adj1" fmla="val -59610"/>
              <a:gd name="adj2" fmla="val 66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Nōn </a:t>
            </a:r>
            <a:r>
              <a:rPr lang="en-US" sz="5400" b="1" dirty="0" err="1">
                <a:solidFill>
                  <a:schemeClr val="tx1"/>
                </a:solidFill>
              </a:rPr>
              <a:t>fērus</a:t>
            </a:r>
            <a:r>
              <a:rPr lang="en-US" sz="5400" b="1" dirty="0">
                <a:solidFill>
                  <a:schemeClr val="tx1"/>
                </a:solidFill>
              </a:rPr>
              <a:t> sed </a:t>
            </a:r>
            <a:r>
              <a:rPr lang="en-US" sz="5400" b="1" dirty="0" err="1">
                <a:solidFill>
                  <a:schemeClr val="tx1"/>
                </a:solidFill>
              </a:rPr>
              <a:t>nōbilis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regiusque</a:t>
            </a:r>
            <a:r>
              <a:rPr lang="en-US" sz="5400" b="1" dirty="0">
                <a:solidFill>
                  <a:schemeClr val="tx1"/>
                </a:solidFill>
              </a:rPr>
              <a:t> sum.  </a:t>
            </a:r>
            <a:r>
              <a:rPr lang="en-US" sz="5400" b="1" dirty="0" err="1">
                <a:solidFill>
                  <a:schemeClr val="tx1"/>
                </a:solidFill>
              </a:rPr>
              <a:t>Clāmō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quia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pēs</a:t>
            </a:r>
            <a:r>
              <a:rPr lang="en-US" sz="5400" b="1" dirty="0">
                <a:solidFill>
                  <a:schemeClr val="tx1"/>
                </a:solidFill>
              </a:rPr>
              <a:t> mihi </a:t>
            </a:r>
            <a:r>
              <a:rPr lang="en-US" sz="5400" b="1" dirty="0" err="1">
                <a:solidFill>
                  <a:schemeClr val="tx1"/>
                </a:solidFill>
              </a:rPr>
              <a:t>maximē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dolet</a:t>
            </a:r>
            <a:r>
              <a:rPr lang="en-US" sz="5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0186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229350" y="586699"/>
            <a:ext cx="5286375" cy="5251199"/>
          </a:xfrm>
          <a:prstGeom prst="wedgeEllipseCallout">
            <a:avLst>
              <a:gd name="adj1" fmla="val 32497"/>
              <a:gd name="adj2" fmla="val 5825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Intellegō</a:t>
            </a:r>
            <a:r>
              <a:rPr lang="en-US" sz="5400" b="1" dirty="0">
                <a:solidFill>
                  <a:schemeClr val="tx1"/>
                </a:solidFill>
              </a:rPr>
              <a:t>.  </a:t>
            </a:r>
            <a:r>
              <a:rPr lang="en-US" sz="5400" b="1" dirty="0" err="1">
                <a:solidFill>
                  <a:schemeClr val="tx1"/>
                </a:solidFill>
              </a:rPr>
              <a:t>Videō</a:t>
            </a:r>
            <a:r>
              <a:rPr lang="en-US" sz="5400" b="1" dirty="0">
                <a:solidFill>
                  <a:schemeClr val="tx1"/>
                </a:solidFill>
              </a:rPr>
              <a:t> in </a:t>
            </a:r>
            <a:r>
              <a:rPr lang="en-US" sz="5400" b="1" dirty="0" err="1">
                <a:solidFill>
                  <a:schemeClr val="tx1"/>
                </a:solidFill>
              </a:rPr>
              <a:t>pede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tuō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spīnam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parvam</a:t>
            </a:r>
            <a:r>
              <a:rPr lang="en-US" sz="5400" b="1" dirty="0">
                <a:solidFill>
                  <a:schemeClr val="tx1"/>
                </a:solidFill>
              </a:rPr>
              <a:t> sed </a:t>
            </a:r>
            <a:r>
              <a:rPr lang="en-US" sz="5400" b="1" dirty="0" err="1">
                <a:solidFill>
                  <a:schemeClr val="tx1"/>
                </a:solidFill>
              </a:rPr>
              <a:t>acūtam</a:t>
            </a:r>
            <a:r>
              <a:rPr lang="en-US" sz="5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4542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334125" y="133349"/>
            <a:ext cx="5686425" cy="6279899"/>
          </a:xfrm>
          <a:prstGeom prst="wedgeEllipseCallout">
            <a:avLst>
              <a:gd name="adj1" fmla="val -59610"/>
              <a:gd name="adj2" fmla="val 66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Potesne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tū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spīnam</a:t>
            </a:r>
            <a:r>
              <a:rPr lang="en-US" sz="5400" b="1" dirty="0">
                <a:solidFill>
                  <a:schemeClr val="tx1"/>
                </a:solidFill>
              </a:rPr>
              <a:t> tam </a:t>
            </a:r>
            <a:r>
              <a:rPr lang="en-US" sz="5400" b="1" dirty="0" err="1">
                <a:solidFill>
                  <a:schemeClr val="tx1"/>
                </a:solidFill>
              </a:rPr>
              <a:t>parvam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vidēre</a:t>
            </a:r>
            <a:r>
              <a:rPr lang="en-US" sz="5400" b="1" dirty="0">
                <a:solidFill>
                  <a:schemeClr val="tx1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585553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229350" y="1"/>
            <a:ext cx="5646990" cy="5837898"/>
          </a:xfrm>
          <a:prstGeom prst="wedgeEllipseCallout">
            <a:avLst>
              <a:gd name="adj1" fmla="val 26762"/>
              <a:gd name="adj2" fmla="val 559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Ita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vērō</a:t>
            </a:r>
            <a:r>
              <a:rPr lang="en-US" sz="5400" b="1" dirty="0">
                <a:solidFill>
                  <a:schemeClr val="tx1"/>
                </a:solidFill>
              </a:rPr>
              <a:t>! Sum </a:t>
            </a:r>
            <a:r>
              <a:rPr lang="en-US" sz="5400" b="1" dirty="0" err="1">
                <a:solidFill>
                  <a:schemeClr val="tx1"/>
                </a:solidFill>
              </a:rPr>
              <a:t>Spīnōsa</a:t>
            </a:r>
            <a:r>
              <a:rPr lang="en-US" sz="5400" b="1" dirty="0">
                <a:solidFill>
                  <a:schemeClr val="tx1"/>
                </a:solidFill>
              </a:rPr>
              <a:t>! </a:t>
            </a:r>
            <a:r>
              <a:rPr lang="en-US" sz="5400" b="1" dirty="0" err="1">
                <a:solidFill>
                  <a:schemeClr val="tx1"/>
                </a:solidFill>
              </a:rPr>
              <a:t>Sciō</a:t>
            </a:r>
            <a:r>
              <a:rPr lang="en-US" sz="5400" b="1" dirty="0">
                <a:solidFill>
                  <a:schemeClr val="tx1"/>
                </a:solidFill>
              </a:rPr>
              <a:t> et </a:t>
            </a:r>
            <a:r>
              <a:rPr lang="en-US" sz="5400" b="1" dirty="0" err="1">
                <a:solidFill>
                  <a:schemeClr val="tx1"/>
                </a:solidFill>
              </a:rPr>
              <a:t>videō</a:t>
            </a:r>
            <a:r>
              <a:rPr lang="en-US" sz="5400" b="1" dirty="0">
                <a:solidFill>
                  <a:schemeClr val="tx1"/>
                </a:solidFill>
              </a:rPr>
              <a:t> omnia de </a:t>
            </a:r>
            <a:r>
              <a:rPr lang="en-US" sz="5400" b="1" dirty="0" err="1">
                <a:solidFill>
                  <a:schemeClr val="tx1"/>
                </a:solidFill>
              </a:rPr>
              <a:t>spīnīs</a:t>
            </a:r>
            <a:r>
              <a:rPr lang="en-US" sz="5400" b="1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128525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C3BE4-40C9-4B60-A8D6-9CB19C962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age result for thorn in lions paw">
            <a:extLst>
              <a:ext uri="{FF2B5EF4-FFF2-40B4-BE49-F238E27FC236}">
                <a16:creationId xmlns:a16="http://schemas.microsoft.com/office/drawing/2014/main" id="{28759C9F-CEF8-46D5-AC60-B8595B02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-3079"/>
            <a:ext cx="9201150" cy="684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itle 1">
            <a:extLst>
              <a:ext uri="{FF2B5EF4-FFF2-40B4-BE49-F238E27FC236}">
                <a16:creationId xmlns:a16="http://schemas.microsoft.com/office/drawing/2014/main" id="{12F5E8FF-06FB-4968-AD52-E3BD3EAA7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96750" cy="1733550"/>
          </a:xfrm>
          <a:solidFill>
            <a:srgbClr val="000000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Deinde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Spīnōsa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spīnam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ē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pede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leōnis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extrahit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78B274-44DF-4F6E-AF4C-4FDB009C7276}"/>
              </a:ext>
            </a:extLst>
          </p:cNvPr>
          <p:cNvGrpSpPr/>
          <p:nvPr/>
        </p:nvGrpSpPr>
        <p:grpSpPr>
          <a:xfrm rot="4298282">
            <a:off x="4559949" y="4391911"/>
            <a:ext cx="819307" cy="451664"/>
            <a:chOff x="4588525" y="3010786"/>
            <a:chExt cx="819307" cy="45166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AAE3BEA-8379-4845-9722-0903B2B01666}"/>
                </a:ext>
              </a:extLst>
            </p:cNvPr>
            <p:cNvSpPr/>
            <p:nvPr/>
          </p:nvSpPr>
          <p:spPr>
            <a:xfrm rot="5988273">
              <a:off x="4608038" y="2991273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5EE6FEB6-A6D9-49E6-A779-5A7FC45021B7}"/>
                </a:ext>
              </a:extLst>
            </p:cNvPr>
            <p:cNvSpPr/>
            <p:nvPr/>
          </p:nvSpPr>
          <p:spPr>
            <a:xfrm rot="5400000" flipV="1">
              <a:off x="4996299" y="3050917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F9E42ED-2F75-422A-97B2-DCA840E1EDA2}"/>
                </a:ext>
              </a:extLst>
            </p:cNvPr>
            <p:cNvSpPr/>
            <p:nvPr/>
          </p:nvSpPr>
          <p:spPr>
            <a:xfrm>
              <a:off x="4873666" y="3145972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3958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7250" y="365125"/>
            <a:ext cx="12446493" cy="29196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 dirty="0"/>
              <a:t>Nōmen </a:t>
            </a:r>
            <a:r>
              <a:rPr lang="en-US" sz="8800" b="1" dirty="0" err="1"/>
              <a:t>huic</a:t>
            </a:r>
            <a:r>
              <a:rPr lang="en-US" sz="8800" b="1" dirty="0"/>
              <a:t> </a:t>
            </a:r>
            <a:r>
              <a:rPr lang="en-US" sz="8800" b="1" dirty="0" err="1"/>
              <a:t>ēriciae</a:t>
            </a:r>
            <a:r>
              <a:rPr lang="en-US" sz="8800" b="1" dirty="0"/>
              <a:t> </a:t>
            </a:r>
            <a:r>
              <a:rPr lang="en-US" sz="8800" b="1" dirty="0" err="1"/>
              <a:t>est</a:t>
            </a:r>
            <a:r>
              <a:rPr lang="en-US" sz="8800" b="1" dirty="0"/>
              <a:t> </a:t>
            </a:r>
            <a:r>
              <a:rPr lang="en-US" sz="8800" b="1" dirty="0" err="1"/>
              <a:t>Spīnōsa</a:t>
            </a:r>
            <a:r>
              <a:rPr lang="en-US" sz="8800" b="1" dirty="0"/>
              <a:t>, quod </a:t>
            </a:r>
            <a:r>
              <a:rPr lang="en-US" sz="8800" b="1" dirty="0" err="1"/>
              <a:t>ea</a:t>
            </a:r>
            <a:r>
              <a:rPr lang="en-US" sz="8800" b="1" dirty="0"/>
              <a:t> </a:t>
            </a:r>
            <a:r>
              <a:rPr lang="en-US" sz="8800" b="1" dirty="0" err="1"/>
              <a:t>spīnās</a:t>
            </a:r>
            <a:r>
              <a:rPr lang="en-US" sz="8800" b="1" dirty="0"/>
              <a:t> </a:t>
            </a:r>
            <a:r>
              <a:rPr lang="en-US" sz="8800" b="1" dirty="0" err="1"/>
              <a:t>habet</a:t>
            </a:r>
            <a:r>
              <a:rPr lang="en-US" sz="8800" b="1" dirty="0"/>
              <a:t>.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4" y="2869174"/>
            <a:ext cx="3623701" cy="36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hedgehog spines">
            <a:extLst>
              <a:ext uri="{FF2B5EF4-FFF2-40B4-BE49-F238E27FC236}">
                <a16:creationId xmlns:a16="http://schemas.microsoft.com/office/drawing/2014/main" id="{AF47BE1E-3E60-41C6-ADAA-5757B0E9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1" y="2706601"/>
            <a:ext cx="4419600" cy="39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5374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" y="114301"/>
            <a:ext cx="12011025" cy="1576388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Leō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Spīnōsae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grātiās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agit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et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eī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dicit: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334125" y="1438275"/>
            <a:ext cx="5686425" cy="3629025"/>
          </a:xfrm>
          <a:prstGeom prst="wedgeEllipseCallout">
            <a:avLst>
              <a:gd name="adj1" fmla="val -59610"/>
              <a:gd name="adj2" fmla="val 66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Nunc </a:t>
            </a:r>
            <a:r>
              <a:rPr lang="en-US" sz="6600" b="1" dirty="0" err="1">
                <a:solidFill>
                  <a:schemeClr val="tx1"/>
                </a:solidFill>
              </a:rPr>
              <a:t>amīcī</a:t>
            </a:r>
            <a:r>
              <a:rPr lang="en-US" sz="6600" b="1" dirty="0">
                <a:solidFill>
                  <a:schemeClr val="tx1"/>
                </a:solidFill>
              </a:rPr>
              <a:t> </a:t>
            </a:r>
            <a:r>
              <a:rPr lang="en-US" sz="6600" b="1" dirty="0" err="1">
                <a:solidFill>
                  <a:schemeClr val="tx1"/>
                </a:solidFill>
              </a:rPr>
              <a:t>sumus</a:t>
            </a:r>
            <a:r>
              <a:rPr lang="en-US" sz="6600" b="1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2034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096000" y="866775"/>
            <a:ext cx="5780340" cy="4971124"/>
          </a:xfrm>
          <a:prstGeom prst="wedgeEllipseCallout">
            <a:avLst>
              <a:gd name="adj1" fmla="val 26762"/>
              <a:gd name="adj2" fmla="val 559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Possuntne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leō</a:t>
            </a:r>
            <a:r>
              <a:rPr lang="en-US" sz="5400" b="1" dirty="0">
                <a:solidFill>
                  <a:schemeClr val="tx1"/>
                </a:solidFill>
              </a:rPr>
              <a:t> magnus et </a:t>
            </a:r>
            <a:r>
              <a:rPr lang="en-US" sz="5400" b="1" dirty="0" err="1">
                <a:solidFill>
                  <a:schemeClr val="tx1"/>
                </a:solidFill>
              </a:rPr>
              <a:t>ēricia</a:t>
            </a:r>
            <a:r>
              <a:rPr lang="en-US" sz="5400" b="1" dirty="0">
                <a:solidFill>
                  <a:schemeClr val="tx1"/>
                </a:solidFill>
              </a:rPr>
              <a:t> parva </a:t>
            </a:r>
            <a:r>
              <a:rPr lang="en-US" sz="5400" b="1" dirty="0" err="1">
                <a:solidFill>
                  <a:schemeClr val="tx1"/>
                </a:solidFill>
              </a:rPr>
              <a:t>amīcī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esse</a:t>
            </a:r>
            <a:r>
              <a:rPr lang="en-US" sz="54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17773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334125" y="133349"/>
            <a:ext cx="5686425" cy="6279899"/>
          </a:xfrm>
          <a:prstGeom prst="wedgeEllipseCallout">
            <a:avLst>
              <a:gd name="adj1" fmla="val -59610"/>
              <a:gd name="adj2" fmla="val 66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Ita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vērō</a:t>
            </a:r>
            <a:r>
              <a:rPr lang="en-US" sz="5400" b="1" dirty="0">
                <a:solidFill>
                  <a:schemeClr val="tx1"/>
                </a:solidFill>
              </a:rPr>
              <a:t>! Sum </a:t>
            </a:r>
            <a:r>
              <a:rPr lang="en-US" sz="5400" b="1" dirty="0" err="1">
                <a:solidFill>
                  <a:schemeClr val="tx1"/>
                </a:solidFill>
              </a:rPr>
              <a:t>rēx</a:t>
            </a:r>
            <a:r>
              <a:rPr lang="en-US" sz="5400" b="1" dirty="0">
                <a:solidFill>
                  <a:schemeClr val="tx1"/>
                </a:solidFill>
              </a:rPr>
              <a:t> probus et </a:t>
            </a:r>
            <a:r>
              <a:rPr lang="en-US" sz="5400" b="1" dirty="0" err="1">
                <a:solidFill>
                  <a:schemeClr val="tx1"/>
                </a:solidFill>
              </a:rPr>
              <a:t>tū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ēricia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proba</a:t>
            </a:r>
            <a:r>
              <a:rPr lang="en-US" sz="5400" b="1" dirty="0">
                <a:solidFill>
                  <a:schemeClr val="tx1"/>
                </a:solidFill>
              </a:rPr>
              <a:t> es!</a:t>
            </a:r>
          </a:p>
        </p:txBody>
      </p:sp>
    </p:spTree>
    <p:extLst>
      <p:ext uri="{BB962C8B-B14F-4D97-AF65-F5344CB8AC3E}">
        <p14:creationId xmlns:p14="http://schemas.microsoft.com/office/powerpoint/2010/main" val="31538253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334125" y="133349"/>
            <a:ext cx="5686425" cy="6279899"/>
          </a:xfrm>
          <a:prstGeom prst="wedgeEllipseCallout">
            <a:avLst>
              <a:gd name="adj1" fmla="val -59610"/>
              <a:gd name="adj2" fmla="val 66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Animalia </a:t>
            </a:r>
            <a:r>
              <a:rPr lang="en-US" sz="5400" b="1" dirty="0" err="1">
                <a:solidFill>
                  <a:schemeClr val="tx1"/>
                </a:solidFill>
              </a:rPr>
              <a:t>proba</a:t>
            </a:r>
            <a:r>
              <a:rPr lang="en-US" sz="5400" b="1" dirty="0">
                <a:solidFill>
                  <a:schemeClr val="tx1"/>
                </a:solidFill>
              </a:rPr>
              <a:t> semper </a:t>
            </a:r>
            <a:r>
              <a:rPr lang="en-US" sz="5400" b="1" dirty="0" err="1">
                <a:solidFill>
                  <a:schemeClr val="tx1"/>
                </a:solidFill>
              </a:rPr>
              <a:t>amīca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esse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possunt</a:t>
            </a:r>
            <a:r>
              <a:rPr lang="en-US" sz="5400" b="1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299681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 result for lion">
            <a:extLst>
              <a:ext uri="{FF2B5EF4-FFF2-40B4-BE49-F238E27FC236}">
                <a16:creationId xmlns:a16="http://schemas.microsoft.com/office/drawing/2014/main" id="{CD0785BD-2763-4EE7-97B9-A814041C03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477845-F2A9-4FCB-9827-5ECC02DB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80" cy="1424939"/>
          </a:xfrm>
          <a:solidFill>
            <a:srgbClr val="000000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Iam tandem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amīcum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Spīnōsa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habet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71C93D-A22E-45B0-BEB5-31268B67659E}"/>
              </a:ext>
            </a:extLst>
          </p:cNvPr>
          <p:cNvGrpSpPr/>
          <p:nvPr/>
        </p:nvGrpSpPr>
        <p:grpSpPr>
          <a:xfrm>
            <a:off x="10707435" y="6063926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ED024A65-1E5D-4C13-B671-97F2447C0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89751FA-7219-43EA-A89C-CBB607B4560A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8E24EBD-BB24-4C8B-A914-5DDC9FB82A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AB0A56D-01C0-4F3B-AC96-74B9E746C80C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1665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09FD5EC-3E32-4280-B50E-7242DA6266A4}"/>
              </a:ext>
            </a:extLst>
          </p:cNvPr>
          <p:cNvGrpSpPr/>
          <p:nvPr/>
        </p:nvGrpSpPr>
        <p:grpSpPr>
          <a:xfrm>
            <a:off x="0" y="-470907"/>
            <a:ext cx="12532072" cy="7843980"/>
            <a:chOff x="561975" y="0"/>
            <a:chExt cx="10439400" cy="6534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709EA0-C3E9-40B8-8260-F593832C4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975" y="0"/>
              <a:ext cx="10439400" cy="65341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E548C5-0D26-4472-BC0B-01D9002F3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0282" y="4135355"/>
              <a:ext cx="1657350" cy="8096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905B13-90BE-41E9-BBFD-E3FFF979B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895" y="-277792"/>
            <a:ext cx="12670966" cy="2534855"/>
          </a:xfrm>
        </p:spPr>
        <p:txBody>
          <a:bodyPr anchor="t">
            <a:normAutofit/>
          </a:bodyPr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Potest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nunc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cum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amīcō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in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campō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sēcūra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dormīre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491107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063DD9-1588-4AFC-9C4C-F40C48C7C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38896"/>
            <a:ext cx="12225883" cy="7010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54777-17AA-4EB7-AE60-B50CBA978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38896"/>
            <a:ext cx="12225883" cy="1678329"/>
          </a:xfrm>
          <a:solidFill>
            <a:srgbClr val="000000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…et </a:t>
            </a:r>
            <a:r>
              <a:rPr lang="en-US" sz="66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sēcūra</a:t>
            </a:r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in </a:t>
            </a:r>
            <a:r>
              <a:rPr lang="en-US" sz="66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silvā</a:t>
            </a:r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66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ambulāre</a:t>
            </a:r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…</a:t>
            </a:r>
            <a:endParaRPr lang="en-US" sz="6600" dirty="0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D378A60-FED3-4CC9-A6DE-7F95CF08D686}"/>
              </a:ext>
            </a:extLst>
          </p:cNvPr>
          <p:cNvSpPr/>
          <p:nvPr/>
        </p:nvSpPr>
        <p:spPr>
          <a:xfrm rot="5988273">
            <a:off x="8751775" y="5665025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5C97DF4-7AF0-4332-9F02-ABB277861E23}"/>
              </a:ext>
            </a:extLst>
          </p:cNvPr>
          <p:cNvSpPr/>
          <p:nvPr/>
        </p:nvSpPr>
        <p:spPr>
          <a:xfrm rot="5400000" flipV="1">
            <a:off x="9140036" y="5724669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24E3B19-C87A-4036-BAA0-894BD2111E6C}"/>
              </a:ext>
            </a:extLst>
          </p:cNvPr>
          <p:cNvSpPr/>
          <p:nvPr/>
        </p:nvSpPr>
        <p:spPr>
          <a:xfrm>
            <a:off x="9017403" y="5819724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61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063DD9-1588-4AFC-9C4C-F40C48C7C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38896"/>
            <a:ext cx="12225883" cy="7010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54777-17AA-4EB7-AE60-B50CBA978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38896"/>
            <a:ext cx="12225883" cy="1678329"/>
          </a:xfrm>
          <a:solidFill>
            <a:srgbClr val="000000">
              <a:alpha val="70000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…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quia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amīcum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fortem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et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fidēlem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habet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!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D378A60-FED3-4CC9-A6DE-7F95CF08D686}"/>
              </a:ext>
            </a:extLst>
          </p:cNvPr>
          <p:cNvSpPr/>
          <p:nvPr/>
        </p:nvSpPr>
        <p:spPr>
          <a:xfrm rot="5988273">
            <a:off x="8751775" y="5665025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5C97DF4-7AF0-4332-9F02-ABB277861E23}"/>
              </a:ext>
            </a:extLst>
          </p:cNvPr>
          <p:cNvSpPr/>
          <p:nvPr/>
        </p:nvSpPr>
        <p:spPr>
          <a:xfrm rot="5400000" flipV="1">
            <a:off x="9140036" y="5724669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24E3B19-C87A-4036-BAA0-894BD2111E6C}"/>
              </a:ext>
            </a:extLst>
          </p:cNvPr>
          <p:cNvSpPr/>
          <p:nvPr/>
        </p:nvSpPr>
        <p:spPr>
          <a:xfrm>
            <a:off x="9017403" y="5819724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63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248" y="0"/>
            <a:ext cx="12446493" cy="2919613"/>
          </a:xfrm>
        </p:spPr>
        <p:txBody>
          <a:bodyPr anchor="t">
            <a:normAutofit/>
          </a:bodyPr>
          <a:lstStyle/>
          <a:p>
            <a:pPr algn="ctr"/>
            <a:r>
              <a:rPr lang="en-US" sz="8800" b="1" dirty="0" err="1"/>
              <a:t>Quae</a:t>
            </a:r>
            <a:r>
              <a:rPr lang="en-US" sz="8800" b="1" dirty="0"/>
              <a:t> sunt spinae?</a:t>
            </a:r>
          </a:p>
        </p:txBody>
      </p:sp>
      <p:pic>
        <p:nvPicPr>
          <p:cNvPr id="6" name="Picture 2" descr="Image result for hedgehog spines">
            <a:extLst>
              <a:ext uri="{FF2B5EF4-FFF2-40B4-BE49-F238E27FC236}">
                <a16:creationId xmlns:a16="http://schemas.microsoft.com/office/drawing/2014/main" id="{2D75D8D9-3A33-4EFA-8A7F-DB9E99C2E6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51" y="1314277"/>
            <a:ext cx="5873497" cy="524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82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247" y="202553"/>
            <a:ext cx="12446493" cy="291961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8800" b="1" dirty="0" err="1"/>
              <a:t>Spīnōsa</a:t>
            </a:r>
            <a:r>
              <a:rPr lang="en-US" sz="8800" b="1" dirty="0"/>
              <a:t> </a:t>
            </a:r>
            <a:r>
              <a:rPr lang="en-US" sz="8800" b="1" dirty="0" err="1"/>
              <a:t>spīnās</a:t>
            </a:r>
            <a:r>
              <a:rPr lang="en-US" sz="8800" b="1" dirty="0"/>
              <a:t> </a:t>
            </a:r>
            <a:r>
              <a:rPr lang="en-US" sz="8800" b="1" dirty="0" err="1"/>
              <a:t>habet</a:t>
            </a:r>
            <a:r>
              <a:rPr lang="en-US" sz="8800" b="1" dirty="0"/>
              <a:t>, </a:t>
            </a:r>
            <a:r>
              <a:rPr lang="en-US" sz="8800" b="1" dirty="0" err="1"/>
              <a:t>ergō</a:t>
            </a:r>
            <a:r>
              <a:rPr lang="en-US" sz="8800" b="1" dirty="0"/>
              <a:t> </a:t>
            </a:r>
            <a:r>
              <a:rPr lang="en-US" sz="8800" b="1" dirty="0" err="1"/>
              <a:t>nōmen</a:t>
            </a:r>
            <a:r>
              <a:rPr lang="en-US" sz="8800" b="1" dirty="0"/>
              <a:t> </a:t>
            </a:r>
            <a:r>
              <a:rPr lang="en-US" sz="8800" b="1" dirty="0" err="1"/>
              <a:t>eī</a:t>
            </a:r>
            <a:r>
              <a:rPr lang="en-US" sz="8800" b="1" dirty="0"/>
              <a:t> </a:t>
            </a:r>
            <a:r>
              <a:rPr lang="en-US" sz="8800" b="1" dirty="0" err="1"/>
              <a:t>Spīnōsa</a:t>
            </a:r>
            <a:r>
              <a:rPr lang="en-US" sz="8800" b="1" dirty="0"/>
              <a:t> est.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4" y="2869174"/>
            <a:ext cx="3623701" cy="36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hedgehog spines">
            <a:extLst>
              <a:ext uri="{FF2B5EF4-FFF2-40B4-BE49-F238E27FC236}">
                <a16:creationId xmlns:a16="http://schemas.microsoft.com/office/drawing/2014/main" id="{AF47BE1E-3E60-41C6-ADAA-5757B0E9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1" y="2706601"/>
            <a:ext cx="4419600" cy="39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85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319246" cy="2919613"/>
          </a:xfrm>
        </p:spPr>
        <p:txBody>
          <a:bodyPr anchor="t">
            <a:normAutofit/>
          </a:bodyPr>
          <a:lstStyle/>
          <a:p>
            <a:r>
              <a:rPr lang="en-US" sz="8800" b="1" dirty="0" err="1"/>
              <a:t>Spīnōsa</a:t>
            </a:r>
            <a:r>
              <a:rPr lang="en-US" sz="8800" b="1" dirty="0"/>
              <a:t> in arbore habitat.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4" y="2869174"/>
            <a:ext cx="3623701" cy="36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189C4-E9D4-4F0F-A717-E35CB4719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337" y="1171852"/>
            <a:ext cx="4925310" cy="54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63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639</Words>
  <Application>Microsoft Office PowerPoint</Application>
  <PresentationFormat>Widescreen</PresentationFormat>
  <Paragraphs>72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Arial</vt:lpstr>
      <vt:lpstr>Times New Roman</vt:lpstr>
      <vt:lpstr>Office Theme</vt:lpstr>
      <vt:lpstr>Spīnōsa ēricia amīcum vult.</vt:lpstr>
      <vt:lpstr>Haec Spīnōsa est!</vt:lpstr>
      <vt:lpstr>Spīnōsa ēricia est.</vt:lpstr>
      <vt:lpstr>Spīnōsa ēricia fēminīna est.</vt:lpstr>
      <vt:lpstr>Haec est ēricia, cui nōmen Spīnōsa est.</vt:lpstr>
      <vt:lpstr>Nōmen huic ēriciae est Spīnōsa, quod ea spīnās habet.</vt:lpstr>
      <vt:lpstr>Quae sunt spinae?</vt:lpstr>
      <vt:lpstr>Spīnōsa spīnās habet, ergō nōmen eī Spīnōsa est.</vt:lpstr>
      <vt:lpstr>Spīnōsa in arbore habitat.</vt:lpstr>
      <vt:lpstr>Spīnōsa inter rāmōs arboris nōn habitat, sed inter rādicēs.</vt:lpstr>
      <vt:lpstr>Avēs inter rāmōs arboris habitat, sed nōn Spīnōsa.</vt:lpstr>
      <vt:lpstr>Ubi Spīnōsa habitat?</vt:lpstr>
      <vt:lpstr>Spīnōsa inter rādicēs arboris habitat.</vt:lpstr>
      <vt:lpstr>Placet Spīnōsae in arbore habitāre.</vt:lpstr>
      <vt:lpstr>Placet eī quoque in silvā ambulāre.</vt:lpstr>
      <vt:lpstr>Spīnōsa autem nōn cum amīcō sed sōla ambulat.</vt:lpstr>
      <vt:lpstr>Spīnōsa nūllum amīcum habet, ergō ea sōla ambulat.</vt:lpstr>
      <vt:lpstr>Displicet eī nūllum amīcum habēre.</vt:lpstr>
      <vt:lpstr>Spīnōsa nōn laeta est et amīcum vult. </vt:lpstr>
      <vt:lpstr>PowerPoint Presentation</vt:lpstr>
      <vt:lpstr>Spīnōsa amīcum vult, ergō amīcum quaerit. </vt:lpstr>
      <vt:lpstr>Prīmum in silvā amīcum quaerit. </vt:lpstr>
      <vt:lpstr>In silvā lupum reperit. </vt:lpstr>
      <vt:lpstr>Lupus magnus fērusque est et Spīnōsa parva.</vt:lpstr>
      <vt:lpstr>Spīnōsa lupum timet, quod lupus magnus fērusque magnōs dentēs habet.</vt:lpstr>
      <vt:lpstr>Ergō lupō ea dicit:</vt:lpstr>
      <vt:lpstr>Dentēs magnōs lupus habet, sed Spīnōsam ēsse nōn potest.  Cūr?</vt:lpstr>
      <vt:lpstr>Nōn potest eam ēsse, quod Spīnōsa spīnās habet!</vt:lpstr>
      <vt:lpstr>“Tū mē ēsse nōn potes!” dicit lupō, “ergō mē relinque!"</vt:lpstr>
      <vt:lpstr>PowerPoint Presentation</vt:lpstr>
      <vt:lpstr>PowerPoint Presentation</vt:lpstr>
      <vt:lpstr>Cum lupus eam relinquit, Spīnōsa perterrita ē silvā currit!</vt:lpstr>
      <vt:lpstr>Spīnōsa lenta est, quod crura parva et pedēs parvōs habet. </vt:lpstr>
      <vt:lpstr>Lentē currit, sed tandem ē silvā in campum Spīnōsa venit.</vt:lpstr>
      <vt:lpstr>Iam dēfessa est Spīnōsa, quia parvae ēriciae currere nōn placet.</vt:lpstr>
      <vt:lpstr>PowerPoint Presentation</vt:lpstr>
      <vt:lpstr>PowerPoint Presentation</vt:lpstr>
      <vt:lpstr>Deinde in campum multī lupī veniunt!</vt:lpstr>
      <vt:lpstr>PowerPoint Presentation</vt:lpstr>
      <vt:lpstr>PowerPoint Presentation</vt:lpstr>
      <vt:lpstr>PowerPoint Presentation</vt:lpstr>
      <vt:lpstr>Lupī veniunt et ante ēriciam perterritam stant.</vt:lpstr>
      <vt:lpstr>Spīnōsa oculōs claudit et mortem exspectat.</vt:lpstr>
      <vt:lpstr>Sed dum Spīnōsa  dentēs exspectat, subito clāmorem magnum et vōcem nōbilem audit.</vt:lpstr>
      <vt:lpstr>PowerPoint Presentation</vt:lpstr>
      <vt:lpstr>PowerPoint Presentation</vt:lpstr>
      <vt:lpstr>PowerPoint Presentation</vt:lpstr>
      <vt:lpstr>PowerPoint Presentation</vt:lpstr>
      <vt:lpstr>Leo Spīnōsam vidēre nōn potest, quia ēricia parva est.</vt:lpstr>
      <vt:lpstr>Subito leo cadit et clāmat</vt:lpstr>
      <vt:lpstr>Leo humī iacet, ergo lentē ad eum Spīnōsa it.</vt:lpstr>
      <vt:lpstr>“Quid tibi dolet?” rogat Spīnōsa.</vt:lpstr>
      <vt:lpstr>“Quis es?” rogat leo, “tē vidēre nōn possum.”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Deinde Spīnōsa spīnam ē pede leōnis extrahit.</vt:lpstr>
      <vt:lpstr>Leō Spīnōsae grātiās agit et eī dicit:</vt:lpstr>
      <vt:lpstr>PowerPoint Presentation</vt:lpstr>
      <vt:lpstr>PowerPoint Presentation</vt:lpstr>
      <vt:lpstr>PowerPoint Presentation</vt:lpstr>
      <vt:lpstr>Iam tandem amīcum Spīnōsa habet!</vt:lpstr>
      <vt:lpstr>Potest nunc cum amīcō in campō sēcūra dormīre…</vt:lpstr>
      <vt:lpstr>…et sēcūra in silvā ambulāre…</vt:lpstr>
      <vt:lpstr>…quia amīcum fortem et fidēlem habet!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Spīnōsa ēricia amīcum vult.</dc:title>
  <dc:creator>Luther Karper</dc:creator>
  <cp:lastModifiedBy>Luther Karper</cp:lastModifiedBy>
  <cp:revision>1</cp:revision>
  <dcterms:created xsi:type="dcterms:W3CDTF">2019-09-08T15:49:17Z</dcterms:created>
  <dcterms:modified xsi:type="dcterms:W3CDTF">2019-09-08T21:34:03Z</dcterms:modified>
</cp:coreProperties>
</file>