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2" r:id="rId11"/>
    <p:sldId id="263" r:id="rId12"/>
    <p:sldId id="269" r:id="rId13"/>
    <p:sldId id="268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0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10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758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4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923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663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945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926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169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64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22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727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D1DCA-E2DE-4219-B29D-F9F18E5FDA0B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52042-41CA-415A-8B57-BE40FA358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080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2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4" y="0"/>
            <a:ext cx="12150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7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4" y="0"/>
            <a:ext cx="12150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8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4" y="0"/>
            <a:ext cx="12150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9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4" y="0"/>
            <a:ext cx="12150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04" y="0"/>
            <a:ext cx="12150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2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0"/>
            <a:ext cx="12192000" cy="6857239"/>
          </a:xfrm>
          <a:prstGeom prst="rect">
            <a:avLst/>
          </a:prstGeom>
        </p:spPr>
      </p:pic>
      <p:pic>
        <p:nvPicPr>
          <p:cNvPr id="4" name="Picture 30" descr="FillVersions_DoodleArrows-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33885">
            <a:off x="4173545" y="2864966"/>
            <a:ext cx="6572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760750" y="2312745"/>
            <a:ext cx="19145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Blank Space Solid" panose="02000000000000000000" pitchFamily="2" charset="0"/>
              </a:rPr>
              <a:t>leaf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 rot="14461566">
            <a:off x="3339723" y="4705929"/>
            <a:ext cx="2432050" cy="1296987"/>
            <a:chOff x="110778578" y="109482489"/>
            <a:chExt cx="2432231" cy="1297844"/>
          </a:xfrm>
        </p:grpSpPr>
        <p:pic>
          <p:nvPicPr>
            <p:cNvPr id="7" name="Picture 38" descr="FillVersions_DoodleArrows-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13420333">
              <a:off x="110778578" y="110398218"/>
              <a:ext cx="703521" cy="382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8" name="Picture 39" descr="FillVersions_DoodleArrows-2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7025"/>
            <a:stretch>
              <a:fillRect/>
            </a:stretch>
          </p:blipFill>
          <p:spPr bwMode="auto">
            <a:xfrm rot="-78133733">
              <a:off x="111081827" y="109482489"/>
              <a:ext cx="2128982" cy="382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0" descr="FillVersions_DoodleArrows-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48902">
            <a:off x="7321940" y="3619111"/>
            <a:ext cx="6572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546312" y="4442118"/>
            <a:ext cx="19145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Blank Space Solid" panose="02000000000000000000" pitchFamily="2" charset="0"/>
              </a:rPr>
              <a:t>stem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34845" y="5189832"/>
            <a:ext cx="1543409" cy="399960"/>
            <a:chOff x="6788707" y="5599479"/>
            <a:chExt cx="1543409" cy="399960"/>
          </a:xfrm>
        </p:grpSpPr>
        <p:pic>
          <p:nvPicPr>
            <p:cNvPr id="12" name="Picture 38" descr="FillVersions_DoodleArrows-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772894">
              <a:off x="6788707" y="5599479"/>
              <a:ext cx="703469" cy="381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3" name="Picture 39" descr="FillVersions_DoodleArrows-2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7025"/>
            <a:stretch>
              <a:fillRect/>
            </a:stretch>
          </p:blipFill>
          <p:spPr bwMode="auto">
            <a:xfrm rot="10859494">
              <a:off x="7443120" y="5617576"/>
              <a:ext cx="888996" cy="381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7609582" y="2855613"/>
            <a:ext cx="19145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Blank Space Solid" panose="02000000000000000000" pitchFamily="2" charset="0"/>
              </a:rPr>
              <a:t>petal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8281492" y="4999481"/>
            <a:ext cx="2135170" cy="82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Blank Space Solid" panose="02000000000000000000" pitchFamily="2" charset="0"/>
              </a:rPr>
              <a:t>flower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33132" y="6167528"/>
            <a:ext cx="11490960" cy="6803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latin typeface="KG Blank Space Solid" panose="02000000000000000000" pitchFamily="2" charset="0"/>
              </a:rPr>
              <a:t>Can you think which part is missing from the picture?</a:t>
            </a:r>
            <a:endParaRPr lang="en-US" sz="3000" dirty="0">
              <a:latin typeface="KG Blank Space Solid" panose="02000000000000000000" pitchFamily="2" charset="0"/>
            </a:endParaRPr>
          </a:p>
        </p:txBody>
      </p:sp>
      <p:grpSp>
        <p:nvGrpSpPr>
          <p:cNvPr id="17" name="Group 37"/>
          <p:cNvGrpSpPr>
            <a:grpSpLocks/>
          </p:cNvGrpSpPr>
          <p:nvPr/>
        </p:nvGrpSpPr>
        <p:grpSpPr bwMode="auto">
          <a:xfrm rot="20884576">
            <a:off x="6556109" y="2308706"/>
            <a:ext cx="2432050" cy="1296987"/>
            <a:chOff x="110778578" y="109482489"/>
            <a:chExt cx="2432231" cy="1297844"/>
          </a:xfrm>
        </p:grpSpPr>
        <p:pic>
          <p:nvPicPr>
            <p:cNvPr id="18" name="Picture 38" descr="FillVersions_DoodleArrows-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13420333">
              <a:off x="110778578" y="110398218"/>
              <a:ext cx="703521" cy="382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9" name="Picture 39" descr="FillVersions_DoodleArrows-2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7025"/>
            <a:stretch>
              <a:fillRect/>
            </a:stretch>
          </p:blipFill>
          <p:spPr bwMode="auto">
            <a:xfrm rot="-78133733">
              <a:off x="111081827" y="109482489"/>
              <a:ext cx="2128982" cy="382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8308238" y="1206352"/>
            <a:ext cx="2135170" cy="82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Blank Space Solid" panose="02000000000000000000" pitchFamily="2" charset="0"/>
              </a:rPr>
              <a:t>seeds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-12060" y="6584515"/>
            <a:ext cx="12204060" cy="23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Lego House" panose="02000503000000020004" pitchFamily="2" charset="0"/>
              </a:rPr>
              <a:t>Copyright 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©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KG Lego House" panose="02000503000000020004" pitchFamily="2" charset="0"/>
              </a:rPr>
              <a:t>2016  A Dab of Glue Will Do	  	 www.adabofgluewilldo.com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6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  <p:bldP spid="15" grpId="0"/>
      <p:bldP spid="1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3" name="Text Box 35"/>
          <p:cNvSpPr txBox="1">
            <a:spLocks noChangeArrowheads="1"/>
          </p:cNvSpPr>
          <p:nvPr/>
        </p:nvSpPr>
        <p:spPr bwMode="auto">
          <a:xfrm>
            <a:off x="2525106" y="1729445"/>
            <a:ext cx="19145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KG Blank Space Solid" panose="02000000000000000000" pitchFamily="2" charset="0"/>
              </a:rPr>
              <a:t>roots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173922">
            <a:off x="3589878" y="2353310"/>
            <a:ext cx="1003111" cy="10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11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6" y="0"/>
            <a:ext cx="12139448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434034" y="1753957"/>
            <a:ext cx="7367491" cy="51040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makes the flower look pretty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attracts insects by their color and smell so they can pollinate the flower and make more seeds</a:t>
            </a:r>
            <a:endParaRPr lang="en-US" sz="4800" dirty="0">
              <a:latin typeface="KG Blank Space Soli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93" y="4686479"/>
            <a:ext cx="1745745" cy="18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21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08" y="0"/>
            <a:ext cx="12133384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434034" y="1753957"/>
            <a:ext cx="7367491" cy="48127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makes new flowers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makes food until the plant is big enough to make its 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449" y="3428206"/>
            <a:ext cx="1745745" cy="18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857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6" y="0"/>
            <a:ext cx="1213944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46602">
            <a:off x="1593832" y="2537515"/>
            <a:ext cx="1745745" cy="188023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434034" y="1753958"/>
            <a:ext cx="7367491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makes food for the plant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Takes in carbon dioxide and makes oxygen</a:t>
            </a:r>
            <a:endParaRPr lang="en-US" sz="4800" dirty="0"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2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6" y="0"/>
            <a:ext cx="12139448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434034" y="1753958"/>
            <a:ext cx="7367491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stands the plant up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takes the food and water to the rest of the plant</a:t>
            </a:r>
            <a:endParaRPr lang="en-US" sz="4800" dirty="0">
              <a:latin typeface="KG Blank Space Soli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39855">
            <a:off x="680831" y="4139863"/>
            <a:ext cx="1745745" cy="18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02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6" y="0"/>
            <a:ext cx="12139448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434034" y="1753957"/>
            <a:ext cx="7367491" cy="48127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holds the plant in place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KG Blank Space Solid" panose="02000000000000000000" pitchFamily="2" charset="0"/>
              </a:rPr>
              <a:t>It sucks in water and food from the soil</a:t>
            </a:r>
            <a:endParaRPr lang="en-US" sz="4800" dirty="0">
              <a:latin typeface="KG Blank Space Soli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593" y="4686479"/>
            <a:ext cx="1745745" cy="18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7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661"/>
            <a:ext cx="12192000" cy="68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3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112</Words>
  <Application>Microsoft Office PowerPoint</Application>
  <PresentationFormat>Custom</PresentationFormat>
  <Paragraphs>18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</dc:creator>
  <cp:lastModifiedBy>Steve</cp:lastModifiedBy>
  <cp:revision>3</cp:revision>
  <dcterms:created xsi:type="dcterms:W3CDTF">2017-04-06T01:13:38Z</dcterms:created>
  <dcterms:modified xsi:type="dcterms:W3CDTF">2020-03-19T13:09:14Z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