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07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4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6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6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01936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3064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8286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6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66B177-C78F-45DF-A611-2C16CCB7FA41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C87C9D-4C83-40D0-B052-7E058B8123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201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verbs act like other parts of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4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as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Infinitives are sometimes used to provide additional detail about a previously used verb (making it an adverb because it is describing a verb)</a:t>
            </a:r>
          </a:p>
          <a:p>
            <a:endParaRPr lang="en-US" dirty="0"/>
          </a:p>
          <a:p>
            <a:r>
              <a:rPr lang="en-US" dirty="0" smtClean="0"/>
              <a:t>Ex. </a:t>
            </a:r>
          </a:p>
          <a:p>
            <a:pPr lvl="1"/>
            <a:r>
              <a:rPr lang="en-US" dirty="0" smtClean="0"/>
              <a:t>Chris exercised to improve his health</a:t>
            </a:r>
            <a:endParaRPr lang="en-US" dirty="0"/>
          </a:p>
          <a:p>
            <a:pPr lvl="1"/>
            <a:r>
              <a:rPr lang="en-US" dirty="0" smtClean="0"/>
              <a:t>“To improve” is describing the verb exercised, so it is an adverb</a:t>
            </a:r>
          </a:p>
        </p:txBody>
      </p:sp>
    </p:spTree>
    <p:extLst>
      <p:ext uri="{BB962C8B-B14F-4D97-AF65-F5344CB8AC3E}">
        <p14:creationId xmlns:p14="http://schemas.microsoft.com/office/powerpoint/2010/main" val="53250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infinitives?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Infinities– “The versatility of infinitives lies in the way they can not only function as nouns, but also adjectives and adverbs, grammatical tools that provide additional detail to a piece of writing” (</a:t>
            </a:r>
            <a:r>
              <a:rPr lang="en-US" sz="3200" dirty="0" err="1" smtClean="0"/>
              <a:t>Ruday</a:t>
            </a:r>
            <a:r>
              <a:rPr lang="en-US" sz="3200" dirty="0" smtClean="0"/>
              <a:t>, 98).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6252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err="1" smtClean="0"/>
              <a:t>vebals</a:t>
            </a:r>
            <a:r>
              <a:rPr lang="en-US" dirty="0" smtClean="0"/>
              <a:t> good in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Verbals</a:t>
            </a:r>
            <a:r>
              <a:rPr lang="en-US" sz="3200" dirty="0" smtClean="0"/>
              <a:t> are important tools for writing because they allow writers to make their works as clear and accurate as possible” (</a:t>
            </a:r>
            <a:r>
              <a:rPr lang="en-US" sz="3200" dirty="0" err="1" smtClean="0"/>
              <a:t>Ruday</a:t>
            </a:r>
            <a:r>
              <a:rPr lang="en-US" sz="3200" dirty="0" smtClean="0"/>
              <a:t>, 97).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4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verbs want to be 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sometimes get tired of being verbs; so, in some sentences the can act like nouns. When this happens, they are not called nouns, they are called GERUNDS and they have an “—</a:t>
            </a:r>
            <a:r>
              <a:rPr lang="en-US" dirty="0" err="1" smtClean="0"/>
              <a:t>ing</a:t>
            </a:r>
            <a:r>
              <a:rPr lang="en-US" dirty="0" smtClean="0"/>
              <a:t>” at the end of them</a:t>
            </a:r>
          </a:p>
          <a:p>
            <a:endParaRPr lang="en-US" dirty="0"/>
          </a:p>
          <a:p>
            <a:r>
              <a:rPr lang="en-US" dirty="0" smtClean="0"/>
              <a:t>Swimming</a:t>
            </a:r>
          </a:p>
          <a:p>
            <a:r>
              <a:rPr lang="en-US" dirty="0" smtClean="0"/>
              <a:t>Thinking</a:t>
            </a:r>
          </a:p>
          <a:p>
            <a:r>
              <a:rPr lang="en-US" dirty="0" smtClean="0"/>
              <a:t>Walking</a:t>
            </a:r>
          </a:p>
          <a:p>
            <a:r>
              <a:rPr lang="en-US" dirty="0" smtClean="0"/>
              <a:t>Cooking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8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are gerunds considered 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gerund (</a:t>
            </a:r>
            <a:r>
              <a:rPr lang="en-US" dirty="0" err="1" smtClean="0"/>
              <a:t>ing</a:t>
            </a:r>
            <a:r>
              <a:rPr lang="en-US" dirty="0" smtClean="0"/>
              <a:t> form of a verb) becomes a THING in a sentence, then the verb is acting like a noun. </a:t>
            </a:r>
          </a:p>
          <a:p>
            <a:r>
              <a:rPr lang="en-US" dirty="0" smtClean="0"/>
              <a:t>Ex.</a:t>
            </a:r>
          </a:p>
          <a:p>
            <a:r>
              <a:rPr lang="en-US" dirty="0" smtClean="0"/>
              <a:t>Swimming is my favorite sport.</a:t>
            </a:r>
          </a:p>
          <a:p>
            <a:r>
              <a:rPr lang="en-US" dirty="0" smtClean="0"/>
              <a:t>Cooking relaxes me. </a:t>
            </a:r>
          </a:p>
          <a:p>
            <a:r>
              <a:rPr lang="en-US" dirty="0" smtClean="0"/>
              <a:t>Working can make you tired.</a:t>
            </a:r>
          </a:p>
          <a:p>
            <a:endParaRPr lang="en-US" dirty="0"/>
          </a:p>
          <a:p>
            <a:r>
              <a:rPr lang="en-US" dirty="0" smtClean="0"/>
              <a:t>In each of these sentences the gerund, the </a:t>
            </a:r>
            <a:r>
              <a:rPr lang="en-US" dirty="0" err="1" smtClean="0"/>
              <a:t>ing</a:t>
            </a:r>
            <a:r>
              <a:rPr lang="en-US" dirty="0" smtClean="0"/>
              <a:t> form of the verb, is the subject and is acting like a noun.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gerunds?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Gerunds---“Writers sometimes want to indicate that a particular action takes on a noun role in a sentence and gerunds represent a way to communicate that information clearly and accurately” (</a:t>
            </a:r>
            <a:r>
              <a:rPr lang="en-US" sz="3600" dirty="0" err="1"/>
              <a:t>Ruday</a:t>
            </a:r>
            <a:r>
              <a:rPr lang="en-US" sz="3600" dirty="0"/>
              <a:t>, 97).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2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can act like adjectives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If a verb wants to act like an adjective it needs to become a participle. A participle can have a “—</a:t>
            </a:r>
            <a:r>
              <a:rPr lang="en-US" dirty="0" err="1" smtClean="0"/>
              <a:t>ing</a:t>
            </a:r>
            <a:r>
              <a:rPr lang="en-US" dirty="0" smtClean="0"/>
              <a:t>” ending or a past tense form of the verb ending in “-</a:t>
            </a:r>
            <a:r>
              <a:rPr lang="en-US" dirty="0" err="1" smtClean="0"/>
              <a:t>en</a:t>
            </a:r>
            <a:r>
              <a:rPr lang="en-US" dirty="0" smtClean="0"/>
              <a:t>” or “</a:t>
            </a:r>
            <a:r>
              <a:rPr lang="en-US" dirty="0" err="1" smtClean="0"/>
              <a:t>ed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If the verb is describing a noun or a pronoun, it becomes like an adjective and we call it a participle. </a:t>
            </a:r>
          </a:p>
          <a:p>
            <a:r>
              <a:rPr lang="en-US" dirty="0" smtClean="0"/>
              <a:t>Ex. </a:t>
            </a:r>
          </a:p>
          <a:p>
            <a:r>
              <a:rPr lang="en-US" dirty="0" smtClean="0"/>
              <a:t>Swimming in the pool, he imagined the gold medal. </a:t>
            </a:r>
          </a:p>
          <a:p>
            <a:r>
              <a:rPr lang="en-US" dirty="0" smtClean="0"/>
              <a:t>Amazed, John stared at his new car.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participles?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Participles— “Participles and participle phrases can help add important details to a piece of writing, as they allow writers to include information that helps readers clearly picture a situation” (</a:t>
            </a:r>
            <a:r>
              <a:rPr lang="en-US" sz="3200" dirty="0" err="1"/>
              <a:t>Ruday</a:t>
            </a:r>
            <a:r>
              <a:rPr lang="en-US" sz="3200" dirty="0"/>
              <a:t>, 97).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do we do with infinitives?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Infinitives are formed by combining the base form of the verb with the word “to”.</a:t>
            </a:r>
          </a:p>
          <a:p>
            <a:r>
              <a:rPr lang="en-US" dirty="0" smtClean="0"/>
              <a:t>To drive</a:t>
            </a:r>
          </a:p>
          <a:p>
            <a:r>
              <a:rPr lang="en-US" dirty="0" smtClean="0"/>
              <a:t>To run</a:t>
            </a:r>
          </a:p>
          <a:p>
            <a:r>
              <a:rPr lang="en-US" dirty="0" smtClean="0"/>
              <a:t>To think</a:t>
            </a:r>
          </a:p>
          <a:p>
            <a:endParaRPr lang="en-US" dirty="0"/>
          </a:p>
          <a:p>
            <a:r>
              <a:rPr lang="en-US" dirty="0" smtClean="0"/>
              <a:t>Infinitives can act like nouns, adjectives, or adverbs!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as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Infinitives function as nouns when the action being described takes on a noun role in a sentence. </a:t>
            </a:r>
          </a:p>
          <a:p>
            <a:r>
              <a:rPr lang="en-US" dirty="0" smtClean="0"/>
              <a:t>Ex. </a:t>
            </a:r>
          </a:p>
          <a:p>
            <a:endParaRPr lang="en-US" dirty="0" smtClean="0"/>
          </a:p>
          <a:p>
            <a:r>
              <a:rPr lang="en-US" dirty="0" smtClean="0"/>
              <a:t>Josh wants to fly in a hot air balloon. </a:t>
            </a:r>
          </a:p>
          <a:p>
            <a:pPr lvl="1"/>
            <a:r>
              <a:rPr lang="en-US" dirty="0" smtClean="0"/>
              <a:t>To fly is the THING Josh wants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1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as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Infinitives function as adjectives when they are used to describe nouns. </a:t>
            </a:r>
          </a:p>
          <a:p>
            <a:r>
              <a:rPr lang="en-US" dirty="0" smtClean="0"/>
              <a:t>Ex.</a:t>
            </a:r>
          </a:p>
          <a:p>
            <a:pPr marL="0" indent="0">
              <a:buNone/>
            </a:pPr>
            <a:r>
              <a:rPr lang="en-US" dirty="0" smtClean="0"/>
              <a:t>	This is the best restaurant to eat pizza. </a:t>
            </a:r>
          </a:p>
          <a:p>
            <a:pPr marL="0" indent="0">
              <a:buNone/>
            </a:pPr>
            <a:r>
              <a:rPr lang="en-US" dirty="0" smtClean="0"/>
              <a:t>“to eat” pizza   is the adjective describing the noun restaurant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727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635</TotalTime>
  <Words>549</Words>
  <Application>Microsoft Office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Verbals</vt:lpstr>
      <vt:lpstr>What if verbs want to be nouns?</vt:lpstr>
      <vt:lpstr>So how are gerunds considered nouns?</vt:lpstr>
      <vt:lpstr>Why use gerunds?</vt:lpstr>
      <vt:lpstr>Verbs can act like adjectives too!</vt:lpstr>
      <vt:lpstr>Why use participles?</vt:lpstr>
      <vt:lpstr>And what do we do with infinitives?</vt:lpstr>
      <vt:lpstr>Infinitives as nouns</vt:lpstr>
      <vt:lpstr>Infinitives as adjectives</vt:lpstr>
      <vt:lpstr>Infinitives as adverbs</vt:lpstr>
      <vt:lpstr>Why use infinitives? </vt:lpstr>
      <vt:lpstr>Why are vebals good in writing?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</dc:title>
  <dc:creator>Leah Bootes</dc:creator>
  <cp:lastModifiedBy>Leah Bootes</cp:lastModifiedBy>
  <cp:revision>6</cp:revision>
  <dcterms:created xsi:type="dcterms:W3CDTF">2016-03-06T13:20:00Z</dcterms:created>
  <dcterms:modified xsi:type="dcterms:W3CDTF">2016-03-07T12:30:11Z</dcterms:modified>
</cp:coreProperties>
</file>