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E3D12-245B-4157-BAAC-1CD27B9B83A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E38D-7BBC-413F-874B-C3BA4DB16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25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E3D12-245B-4157-BAAC-1CD27B9B83A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E38D-7BBC-413F-874B-C3BA4DB16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90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E3D12-245B-4157-BAAC-1CD27B9B83A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E38D-7BBC-413F-874B-C3BA4DB16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E3D12-245B-4157-BAAC-1CD27B9B83A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E38D-7BBC-413F-874B-C3BA4DB16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33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E3D12-245B-4157-BAAC-1CD27B9B83A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E38D-7BBC-413F-874B-C3BA4DB16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2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E3D12-245B-4157-BAAC-1CD27B9B83A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E38D-7BBC-413F-874B-C3BA4DB16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61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E3D12-245B-4157-BAAC-1CD27B9B83A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E38D-7BBC-413F-874B-C3BA4DB16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07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E3D12-245B-4157-BAAC-1CD27B9B83A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E38D-7BBC-413F-874B-C3BA4DB16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74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E3D12-245B-4157-BAAC-1CD27B9B83A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E38D-7BBC-413F-874B-C3BA4DB16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6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E3D12-245B-4157-BAAC-1CD27B9B83A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E38D-7BBC-413F-874B-C3BA4DB16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70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E3D12-245B-4157-BAAC-1CD27B9B83A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E38D-7BBC-413F-874B-C3BA4DB16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78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E3D12-245B-4157-BAAC-1CD27B9B83A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6E38D-7BBC-413F-874B-C3BA4DB16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2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Declaration of Independence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Page 271 in lit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209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Argumentative/Persuasive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Declaration of Independence is a list of supporting reasons for the argument that the Colonies should be their own new country instead of being a part of England.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20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Parallelism is when a writer uses similar grammatical forms or sentence pattern to express ideas of equal importance.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 already used parallelism in sentence pattern 2.</a:t>
            </a:r>
          </a:p>
          <a:p>
            <a:endParaRPr lang="en-US" dirty="0"/>
          </a:p>
          <a:p>
            <a:r>
              <a:rPr lang="en-US" dirty="0" smtClean="0"/>
              <a:t>Example– “Give me liberty, or give me death!” (Patrick Henry)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7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Main Parts of the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Preamble—the foreword/introduction that announces the REASON for the document (like the thesis).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Declaration of people’s natural rights and relationship to the government.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long list of complaints against King George III, the British king.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conclusion that formally states America’s independence. </a:t>
            </a:r>
          </a:p>
        </p:txBody>
      </p:sp>
    </p:spTree>
    <p:extLst>
      <p:ext uri="{BB962C8B-B14F-4D97-AF65-F5344CB8AC3E}">
        <p14:creationId xmlns:p14="http://schemas.microsoft.com/office/powerpoint/2010/main" val="2436946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Tyranny</a:t>
            </a:r>
            <a:r>
              <a:rPr lang="en-US" dirty="0" smtClean="0"/>
              <a:t>—cruel and oppressive government rule.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Despotism</a:t>
            </a:r>
            <a:r>
              <a:rPr lang="en-US" dirty="0" smtClean="0"/>
              <a:t>—the exercise of absolute power, especially cruel and oppressive power. </a:t>
            </a:r>
          </a:p>
          <a:p>
            <a:endParaRPr lang="en-US" dirty="0"/>
          </a:p>
          <a:p>
            <a:r>
              <a:rPr lang="en-US" b="1" dirty="0" smtClean="0"/>
              <a:t>Arbitrary</a:t>
            </a:r>
            <a:r>
              <a:rPr lang="en-US" dirty="0" smtClean="0"/>
              <a:t>—based on unpredictable decisions rather than on reason or law.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505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Lines 12-14—What is the purpose of government in general?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Lines 15-17—When is it right to overthrow a government?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Lines 20-22—When is it NOT right to overthrow a government?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Lines 65-69—What were the hardships that the British created for the colonial courts?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248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948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219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Declaration of Independence</vt:lpstr>
      <vt:lpstr>Argumentative/Persuasive </vt:lpstr>
      <vt:lpstr>Parallelism </vt:lpstr>
      <vt:lpstr>Four Main Parts of the Declaration</vt:lpstr>
      <vt:lpstr>Words to Know</vt:lpstr>
      <vt:lpstr>Reading Questions</vt:lpstr>
      <vt:lpstr>Parallelism Examples</vt:lpstr>
    </vt:vector>
  </TitlesOfParts>
  <Company>Erie City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Declaration of Independence</dc:title>
  <dc:creator>Leah Bootes</dc:creator>
  <cp:lastModifiedBy>Leah Bootes</cp:lastModifiedBy>
  <cp:revision>13</cp:revision>
  <dcterms:created xsi:type="dcterms:W3CDTF">2018-11-28T13:23:29Z</dcterms:created>
  <dcterms:modified xsi:type="dcterms:W3CDTF">2018-11-29T13:50:05Z</dcterms:modified>
</cp:coreProperties>
</file>