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4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4" r:id="rId49"/>
    <p:sldId id="305" r:id="rId50"/>
    <p:sldId id="307" r:id="rId51"/>
    <p:sldId id="308" r:id="rId52"/>
    <p:sldId id="306" r:id="rId53"/>
    <p:sldId id="309" r:id="rId54"/>
    <p:sldId id="310" r:id="rId55"/>
    <p:sldId id="311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A7862-2037-49FE-B638-B58897C3B6D7}" v="598" dt="2019-10-07T19:31:33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ther Karper" userId="6ea3f153ada6f8d6" providerId="LiveId" clId="{88EA7862-2037-49FE-B638-B58897C3B6D7}"/>
    <pc:docChg chg="undo redo custSel mod addSld delSld modSld sldOrd">
      <pc:chgData name="Luther Karper" userId="6ea3f153ada6f8d6" providerId="LiveId" clId="{88EA7862-2037-49FE-B638-B58897C3B6D7}" dt="2019-10-08T03:13:21.201" v="5451" actId="20577"/>
      <pc:docMkLst>
        <pc:docMk/>
      </pc:docMkLst>
      <pc:sldChg chg="addSp delSp modSp add">
        <pc:chgData name="Luther Karper" userId="6ea3f153ada6f8d6" providerId="LiveId" clId="{88EA7862-2037-49FE-B638-B58897C3B6D7}" dt="2019-10-07T15:32:48.811" v="48" actId="14100"/>
        <pc:sldMkLst>
          <pc:docMk/>
          <pc:sldMk cId="814461537" sldId="257"/>
        </pc:sldMkLst>
        <pc:spChg chg="mod">
          <ac:chgData name="Luther Karper" userId="6ea3f153ada6f8d6" providerId="LiveId" clId="{88EA7862-2037-49FE-B638-B58897C3B6D7}" dt="2019-10-07T15:32:48.811" v="48" actId="14100"/>
          <ac:spMkLst>
            <pc:docMk/>
            <pc:sldMk cId="814461537" sldId="257"/>
            <ac:spMk id="2" creationId="{D8FE345E-7084-4F0D-860C-06385179C143}"/>
          </ac:spMkLst>
        </pc:spChg>
        <pc:spChg chg="del">
          <ac:chgData name="Luther Karper" userId="6ea3f153ada6f8d6" providerId="LiveId" clId="{88EA7862-2037-49FE-B638-B58897C3B6D7}" dt="2019-10-07T15:32:29.242" v="40"/>
          <ac:spMkLst>
            <pc:docMk/>
            <pc:sldMk cId="814461537" sldId="257"/>
            <ac:spMk id="3" creationId="{DE7F7A3E-3A65-41CB-B7D9-B6E36324A35D}"/>
          </ac:spMkLst>
        </pc:spChg>
        <pc:picChg chg="add mod">
          <ac:chgData name="Luther Karper" userId="6ea3f153ada6f8d6" providerId="LiveId" clId="{88EA7862-2037-49FE-B638-B58897C3B6D7}" dt="2019-10-07T15:32:42.399" v="44" actId="1076"/>
          <ac:picMkLst>
            <pc:docMk/>
            <pc:sldMk cId="814461537" sldId="257"/>
            <ac:picMk id="2050" creationId="{9C55E179-31E4-48CB-8E6A-FED2360FEEFE}"/>
          </ac:picMkLst>
        </pc:picChg>
      </pc:sldChg>
      <pc:sldChg chg="addSp modSp add">
        <pc:chgData name="Luther Karper" userId="6ea3f153ada6f8d6" providerId="LiveId" clId="{88EA7862-2037-49FE-B638-B58897C3B6D7}" dt="2019-10-07T15:59:31.176" v="718" actId="208"/>
        <pc:sldMkLst>
          <pc:docMk/>
          <pc:sldMk cId="1942131096" sldId="258"/>
        </pc:sldMkLst>
        <pc:spChg chg="mod">
          <ac:chgData name="Luther Karper" userId="6ea3f153ada6f8d6" providerId="LiveId" clId="{88EA7862-2037-49FE-B638-B58897C3B6D7}" dt="2019-10-07T15:57:33.244" v="532" actId="5793"/>
          <ac:spMkLst>
            <pc:docMk/>
            <pc:sldMk cId="1942131096" sldId="258"/>
            <ac:spMk id="2" creationId="{D8FE345E-7084-4F0D-860C-06385179C143}"/>
          </ac:spMkLst>
        </pc:spChg>
        <pc:spChg chg="add mod">
          <ac:chgData name="Luther Karper" userId="6ea3f153ada6f8d6" providerId="LiveId" clId="{88EA7862-2037-49FE-B638-B58897C3B6D7}" dt="2019-10-07T15:52:30.827" v="94" actId="1582"/>
          <ac:spMkLst>
            <pc:docMk/>
            <pc:sldMk cId="1942131096" sldId="258"/>
            <ac:spMk id="3" creationId="{8B72C406-FD92-4438-85AA-6EB2DBBBE755}"/>
          </ac:spMkLst>
        </pc:spChg>
        <pc:spChg chg="add mod">
          <ac:chgData name="Luther Karper" userId="6ea3f153ada6f8d6" providerId="LiveId" clId="{88EA7862-2037-49FE-B638-B58897C3B6D7}" dt="2019-10-07T15:55:06.350" v="189" actId="1076"/>
          <ac:spMkLst>
            <pc:docMk/>
            <pc:sldMk cId="1942131096" sldId="258"/>
            <ac:spMk id="4" creationId="{8D25FB55-CB7B-442E-AD36-0FB8B13F63C1}"/>
          </ac:spMkLst>
        </pc:spChg>
        <pc:spChg chg="add mod">
          <ac:chgData name="Luther Karper" userId="6ea3f153ada6f8d6" providerId="LiveId" clId="{88EA7862-2037-49FE-B638-B58897C3B6D7}" dt="2019-10-07T15:52:46.329" v="100" actId="14100"/>
          <ac:spMkLst>
            <pc:docMk/>
            <pc:sldMk cId="1942131096" sldId="258"/>
            <ac:spMk id="5" creationId="{31356A97-6D84-40EB-A4AA-8AB47CFC28BD}"/>
          </ac:spMkLst>
        </pc:spChg>
        <pc:spChg chg="add mod">
          <ac:chgData name="Luther Karper" userId="6ea3f153ada6f8d6" providerId="LiveId" clId="{88EA7862-2037-49FE-B638-B58897C3B6D7}" dt="2019-10-07T15:55:19.962" v="322" actId="1035"/>
          <ac:spMkLst>
            <pc:docMk/>
            <pc:sldMk cId="1942131096" sldId="258"/>
            <ac:spMk id="9" creationId="{70A9422A-2384-4341-B1F1-88EDA5FA5666}"/>
          </ac:spMkLst>
        </pc:spChg>
        <pc:picChg chg="mod">
          <ac:chgData name="Luther Karper" userId="6ea3f153ada6f8d6" providerId="LiveId" clId="{88EA7862-2037-49FE-B638-B58897C3B6D7}" dt="2019-10-07T15:52:36.545" v="97" actId="1076"/>
          <ac:picMkLst>
            <pc:docMk/>
            <pc:sldMk cId="1942131096" sldId="258"/>
            <ac:picMk id="2050" creationId="{9C55E179-31E4-48CB-8E6A-FED2360FEEFE}"/>
          </ac:picMkLst>
        </pc:picChg>
        <pc:cxnChg chg="add mod">
          <ac:chgData name="Luther Karper" userId="6ea3f153ada6f8d6" providerId="LiveId" clId="{88EA7862-2037-49FE-B638-B58897C3B6D7}" dt="2019-10-07T15:59:28.761" v="717" actId="208"/>
          <ac:cxnSpMkLst>
            <pc:docMk/>
            <pc:sldMk cId="1942131096" sldId="258"/>
            <ac:cxnSpMk id="7" creationId="{15C43078-5C4D-43D4-9BF2-D40038949047}"/>
          </ac:cxnSpMkLst>
        </pc:cxnChg>
        <pc:cxnChg chg="add mod">
          <ac:chgData name="Luther Karper" userId="6ea3f153ada6f8d6" providerId="LiveId" clId="{88EA7862-2037-49FE-B638-B58897C3B6D7}" dt="2019-10-07T15:59:31.176" v="718" actId="208"/>
          <ac:cxnSpMkLst>
            <pc:docMk/>
            <pc:sldMk cId="1942131096" sldId="258"/>
            <ac:cxnSpMk id="10" creationId="{E771F748-37A3-4AFD-B840-AEDB319D3513}"/>
          </ac:cxnSpMkLst>
        </pc:cxnChg>
      </pc:sldChg>
      <pc:sldChg chg="addSp modSp add">
        <pc:chgData name="Luther Karper" userId="6ea3f153ada6f8d6" providerId="LiveId" clId="{88EA7862-2037-49FE-B638-B58897C3B6D7}" dt="2019-10-07T15:57:42.821" v="539" actId="403"/>
        <pc:sldMkLst>
          <pc:docMk/>
          <pc:sldMk cId="3830284694" sldId="259"/>
        </pc:sldMkLst>
        <pc:spChg chg="mod">
          <ac:chgData name="Luther Karper" userId="6ea3f153ada6f8d6" providerId="LiveId" clId="{88EA7862-2037-49FE-B638-B58897C3B6D7}" dt="2019-10-07T15:57:42.821" v="539" actId="403"/>
          <ac:spMkLst>
            <pc:docMk/>
            <pc:sldMk cId="3830284694" sldId="259"/>
            <ac:spMk id="2" creationId="{D8FE345E-7084-4F0D-860C-06385179C143}"/>
          </ac:spMkLst>
        </pc:spChg>
        <pc:spChg chg="add mod">
          <ac:chgData name="Luther Karper" userId="6ea3f153ada6f8d6" providerId="LiveId" clId="{88EA7862-2037-49FE-B638-B58897C3B6D7}" dt="2019-10-07T15:56:09.336" v="383" actId="1038"/>
          <ac:spMkLst>
            <pc:docMk/>
            <pc:sldMk cId="3830284694" sldId="259"/>
            <ac:spMk id="3" creationId="{D431A732-1C69-4A64-8F7E-F79A20610D27}"/>
          </ac:spMkLst>
        </pc:spChg>
        <pc:spChg chg="add mod">
          <ac:chgData name="Luther Karper" userId="6ea3f153ada6f8d6" providerId="LiveId" clId="{88EA7862-2037-49FE-B638-B58897C3B6D7}" dt="2019-10-07T15:56:43.619" v="402" actId="1076"/>
          <ac:spMkLst>
            <pc:docMk/>
            <pc:sldMk cId="3830284694" sldId="259"/>
            <ac:spMk id="4" creationId="{8FC5A00C-0E60-432C-841F-D50330B17498}"/>
          </ac:spMkLst>
        </pc:spChg>
        <pc:spChg chg="add mod">
          <ac:chgData name="Luther Karper" userId="6ea3f153ada6f8d6" providerId="LiveId" clId="{88EA7862-2037-49FE-B638-B58897C3B6D7}" dt="2019-10-07T15:56:09.336" v="383" actId="1038"/>
          <ac:spMkLst>
            <pc:docMk/>
            <pc:sldMk cId="3830284694" sldId="259"/>
            <ac:spMk id="5" creationId="{07D774D4-907D-446F-81F9-B066A5ACD3DD}"/>
          </ac:spMkLst>
        </pc:spChg>
        <pc:spChg chg="add mod">
          <ac:chgData name="Luther Karper" userId="6ea3f153ada6f8d6" providerId="LiveId" clId="{88EA7862-2037-49FE-B638-B58897C3B6D7}" dt="2019-10-07T15:57:08.417" v="488" actId="1035"/>
          <ac:spMkLst>
            <pc:docMk/>
            <pc:sldMk cId="3830284694" sldId="259"/>
            <ac:spMk id="9" creationId="{89289B34-C953-4B0E-AAA3-702895126AF9}"/>
          </ac:spMkLst>
        </pc:spChg>
        <pc:picChg chg="mod">
          <ac:chgData name="Luther Karper" userId="6ea3f153ada6f8d6" providerId="LiveId" clId="{88EA7862-2037-49FE-B638-B58897C3B6D7}" dt="2019-10-07T15:56:00.124" v="329" actId="1076"/>
          <ac:picMkLst>
            <pc:docMk/>
            <pc:sldMk cId="3830284694" sldId="259"/>
            <ac:picMk id="2050" creationId="{9C55E179-31E4-48CB-8E6A-FED2360FEEFE}"/>
          </ac:picMkLst>
        </pc:picChg>
        <pc:cxnChg chg="add mod">
          <ac:chgData name="Luther Karper" userId="6ea3f153ada6f8d6" providerId="LiveId" clId="{88EA7862-2037-49FE-B638-B58897C3B6D7}" dt="2019-10-07T15:56:55.550" v="405" actId="208"/>
          <ac:cxnSpMkLst>
            <pc:docMk/>
            <pc:sldMk cId="3830284694" sldId="259"/>
            <ac:cxnSpMk id="7" creationId="{67614868-0BEC-4680-90DC-5437AF775A91}"/>
          </ac:cxnSpMkLst>
        </pc:cxnChg>
        <pc:cxnChg chg="add mod">
          <ac:chgData name="Luther Karper" userId="6ea3f153ada6f8d6" providerId="LiveId" clId="{88EA7862-2037-49FE-B638-B58897C3B6D7}" dt="2019-10-07T15:57:22.336" v="528" actId="14100"/>
          <ac:cxnSpMkLst>
            <pc:docMk/>
            <pc:sldMk cId="3830284694" sldId="259"/>
            <ac:cxnSpMk id="10" creationId="{3ACA1E81-2828-476F-BF8E-6CFC66D6AD2B}"/>
          </ac:cxnSpMkLst>
        </pc:cxnChg>
      </pc:sldChg>
      <pc:sldChg chg="add del">
        <pc:chgData name="Luther Karper" userId="6ea3f153ada6f8d6" providerId="LiveId" clId="{88EA7862-2037-49FE-B638-B58897C3B6D7}" dt="2019-10-07T15:52:54.796" v="102"/>
        <pc:sldMkLst>
          <pc:docMk/>
          <pc:sldMk cId="1457938046" sldId="260"/>
        </pc:sldMkLst>
      </pc:sldChg>
      <pc:sldChg chg="addSp modSp add">
        <pc:chgData name="Luther Karper" userId="6ea3f153ada6f8d6" providerId="LiveId" clId="{88EA7862-2037-49FE-B638-B58897C3B6D7}" dt="2019-10-07T16:00:18.739" v="772" actId="1076"/>
        <pc:sldMkLst>
          <pc:docMk/>
          <pc:sldMk cId="2398435812" sldId="260"/>
        </pc:sldMkLst>
        <pc:spChg chg="mod">
          <ac:chgData name="Luther Karper" userId="6ea3f153ada6f8d6" providerId="LiveId" clId="{88EA7862-2037-49FE-B638-B58897C3B6D7}" dt="2019-10-07T16:00:18.739" v="772" actId="1076"/>
          <ac:spMkLst>
            <pc:docMk/>
            <pc:sldMk cId="2398435812" sldId="260"/>
            <ac:spMk id="2" creationId="{D8FE345E-7084-4F0D-860C-06385179C143}"/>
          </ac:spMkLst>
        </pc:spChg>
        <pc:spChg chg="add mod">
          <ac:chgData name="Luther Karper" userId="6ea3f153ada6f8d6" providerId="LiveId" clId="{88EA7862-2037-49FE-B638-B58897C3B6D7}" dt="2019-10-07T15:58:56.873" v="585" actId="1037"/>
          <ac:spMkLst>
            <pc:docMk/>
            <pc:sldMk cId="2398435812" sldId="260"/>
            <ac:spMk id="11" creationId="{139E4595-7D50-4C49-A679-2A7654C702A4}"/>
          </ac:spMkLst>
        </pc:spChg>
        <pc:spChg chg="add mod">
          <ac:chgData name="Luther Karper" userId="6ea3f153ada6f8d6" providerId="LiveId" clId="{88EA7862-2037-49FE-B638-B58897C3B6D7}" dt="2019-10-07T15:58:56.873" v="585" actId="1037"/>
          <ac:spMkLst>
            <pc:docMk/>
            <pc:sldMk cId="2398435812" sldId="260"/>
            <ac:spMk id="12" creationId="{5D14BF2A-3087-4537-B94A-0CEB53C4BC53}"/>
          </ac:spMkLst>
        </pc:spChg>
        <pc:spChg chg="add mod">
          <ac:chgData name="Luther Karper" userId="6ea3f153ada6f8d6" providerId="LiveId" clId="{88EA7862-2037-49FE-B638-B58897C3B6D7}" dt="2019-10-07T15:59:40.083" v="720" actId="1076"/>
          <ac:spMkLst>
            <pc:docMk/>
            <pc:sldMk cId="2398435812" sldId="260"/>
            <ac:spMk id="13" creationId="{5B36CA8F-EA6C-40E9-A011-2D0FDB25C4E3}"/>
          </ac:spMkLst>
        </pc:spChg>
        <pc:spChg chg="add mod">
          <ac:chgData name="Luther Karper" userId="6ea3f153ada6f8d6" providerId="LiveId" clId="{88EA7862-2037-49FE-B638-B58897C3B6D7}" dt="2019-10-07T15:59:16.016" v="713" actId="1038"/>
          <ac:spMkLst>
            <pc:docMk/>
            <pc:sldMk cId="2398435812" sldId="260"/>
            <ac:spMk id="16" creationId="{B9813736-55FB-43C8-A9BA-1998ED9EF08C}"/>
          </ac:spMkLst>
        </pc:spChg>
        <pc:cxnChg chg="add mod">
          <ac:chgData name="Luther Karper" userId="6ea3f153ada6f8d6" providerId="LiveId" clId="{88EA7862-2037-49FE-B638-B58897C3B6D7}" dt="2019-10-07T15:59:43.204" v="721" actId="14100"/>
          <ac:cxnSpMkLst>
            <pc:docMk/>
            <pc:sldMk cId="2398435812" sldId="260"/>
            <ac:cxnSpMk id="14" creationId="{046F0F52-4FA4-410E-846C-966AA8B88DA7}"/>
          </ac:cxnSpMkLst>
        </pc:cxnChg>
        <pc:cxnChg chg="add mod">
          <ac:chgData name="Luther Karper" userId="6ea3f153ada6f8d6" providerId="LiveId" clId="{88EA7862-2037-49FE-B638-B58897C3B6D7}" dt="2019-10-07T15:59:22.017" v="715" actId="208"/>
          <ac:cxnSpMkLst>
            <pc:docMk/>
            <pc:sldMk cId="2398435812" sldId="260"/>
            <ac:cxnSpMk id="15" creationId="{DA3090C5-419D-4D88-8D10-9176124C7E4E}"/>
          </ac:cxnSpMkLst>
        </pc:cxnChg>
      </pc:sldChg>
      <pc:sldChg chg="addSp delSp modSp add del">
        <pc:chgData name="Luther Karper" userId="6ea3f153ada6f8d6" providerId="LiveId" clId="{88EA7862-2037-49FE-B638-B58897C3B6D7}" dt="2019-10-07T16:02:46.014" v="1143" actId="14100"/>
        <pc:sldMkLst>
          <pc:docMk/>
          <pc:sldMk cId="784661796" sldId="261"/>
        </pc:sldMkLst>
        <pc:spChg chg="mod">
          <ac:chgData name="Luther Karper" userId="6ea3f153ada6f8d6" providerId="LiveId" clId="{88EA7862-2037-49FE-B638-B58897C3B6D7}" dt="2019-10-07T16:00:50.409" v="820" actId="403"/>
          <ac:spMkLst>
            <pc:docMk/>
            <pc:sldMk cId="784661796" sldId="261"/>
            <ac:spMk id="2" creationId="{D8FE345E-7084-4F0D-860C-06385179C143}"/>
          </ac:spMkLst>
        </pc:spChg>
        <pc:spChg chg="add mod">
          <ac:chgData name="Luther Karper" userId="6ea3f153ada6f8d6" providerId="LiveId" clId="{88EA7862-2037-49FE-B638-B58897C3B6D7}" dt="2019-10-07T16:01:12.069" v="827" actId="1582"/>
          <ac:spMkLst>
            <pc:docMk/>
            <pc:sldMk cId="784661796" sldId="261"/>
            <ac:spMk id="5" creationId="{913E3CBB-8038-4C52-984B-406FF96B5671}"/>
          </ac:spMkLst>
        </pc:spChg>
        <pc:spChg chg="add mod">
          <ac:chgData name="Luther Karper" userId="6ea3f153ada6f8d6" providerId="LiveId" clId="{88EA7862-2037-49FE-B638-B58897C3B6D7}" dt="2019-10-07T16:02:39.765" v="1140" actId="1076"/>
          <ac:spMkLst>
            <pc:docMk/>
            <pc:sldMk cId="784661796" sldId="261"/>
            <ac:spMk id="6" creationId="{C9E4A0D6-A520-4AF6-80D8-8EBEF72E91BC}"/>
          </ac:spMkLst>
        </pc:spChg>
        <pc:spChg chg="add mod">
          <ac:chgData name="Luther Karper" userId="6ea3f153ada6f8d6" providerId="LiveId" clId="{88EA7862-2037-49FE-B638-B58897C3B6D7}" dt="2019-10-07T16:01:34.514" v="999" actId="14100"/>
          <ac:spMkLst>
            <pc:docMk/>
            <pc:sldMk cId="784661796" sldId="261"/>
            <ac:spMk id="7" creationId="{885FB59B-DEEB-4FAF-A2BB-BA73D29A3E57}"/>
          </ac:spMkLst>
        </pc:spChg>
        <pc:spChg chg="add mod">
          <ac:chgData name="Luther Karper" userId="6ea3f153ada6f8d6" providerId="LiveId" clId="{88EA7862-2037-49FE-B638-B58897C3B6D7}" dt="2019-10-07T16:02:30.392" v="1138" actId="1076"/>
          <ac:spMkLst>
            <pc:docMk/>
            <pc:sldMk cId="784661796" sldId="261"/>
            <ac:spMk id="11" creationId="{626A14D6-C2EA-4EA6-91C0-5C9ED634F39E}"/>
          </ac:spMkLst>
        </pc:spChg>
        <pc:cxnChg chg="add del mod">
          <ac:chgData name="Luther Karper" userId="6ea3f153ada6f8d6" providerId="LiveId" clId="{88EA7862-2037-49FE-B638-B58897C3B6D7}" dt="2019-10-07T16:01:00.282" v="822" actId="11529"/>
          <ac:cxnSpMkLst>
            <pc:docMk/>
            <pc:sldMk cId="784661796" sldId="261"/>
            <ac:cxnSpMk id="4" creationId="{1F837D60-3A11-4551-9EAA-DC1A180E4E23}"/>
          </ac:cxnSpMkLst>
        </pc:cxnChg>
        <pc:cxnChg chg="add mod">
          <ac:chgData name="Luther Karper" userId="6ea3f153ada6f8d6" providerId="LiveId" clId="{88EA7862-2037-49FE-B638-B58897C3B6D7}" dt="2019-10-07T16:02:46.014" v="1143" actId="14100"/>
          <ac:cxnSpMkLst>
            <pc:docMk/>
            <pc:sldMk cId="784661796" sldId="261"/>
            <ac:cxnSpMk id="9" creationId="{E731801F-5620-41BB-A5BC-5CE8FAAC2FAF}"/>
          </ac:cxnSpMkLst>
        </pc:cxnChg>
        <pc:cxnChg chg="add mod">
          <ac:chgData name="Luther Karper" userId="6ea3f153ada6f8d6" providerId="LiveId" clId="{88EA7862-2037-49FE-B638-B58897C3B6D7}" dt="2019-10-07T16:02:33.458" v="1139" actId="14100"/>
          <ac:cxnSpMkLst>
            <pc:docMk/>
            <pc:sldMk cId="784661796" sldId="261"/>
            <ac:cxnSpMk id="12" creationId="{76D1AA48-98A6-45D4-8022-79783D658999}"/>
          </ac:cxnSpMkLst>
        </pc:cxnChg>
      </pc:sldChg>
      <pc:sldChg chg="addSp modSp add">
        <pc:chgData name="Luther Karper" userId="6ea3f153ada6f8d6" providerId="LiveId" clId="{88EA7862-2037-49FE-B638-B58897C3B6D7}" dt="2019-10-07T16:06:17.948" v="1470" actId="14100"/>
        <pc:sldMkLst>
          <pc:docMk/>
          <pc:sldMk cId="2415464198" sldId="262"/>
        </pc:sldMkLst>
        <pc:spChg chg="mod">
          <ac:chgData name="Luther Karper" userId="6ea3f153ada6f8d6" providerId="LiveId" clId="{88EA7862-2037-49FE-B638-B58897C3B6D7}" dt="2019-10-07T16:04:09.170" v="1276" actId="14100"/>
          <ac:spMkLst>
            <pc:docMk/>
            <pc:sldMk cId="2415464198" sldId="262"/>
            <ac:spMk id="2" creationId="{D8FE345E-7084-4F0D-860C-06385179C143}"/>
          </ac:spMkLst>
        </pc:spChg>
        <pc:spChg chg="mod">
          <ac:chgData name="Luther Karper" userId="6ea3f153ada6f8d6" providerId="LiveId" clId="{88EA7862-2037-49FE-B638-B58897C3B6D7}" dt="2019-10-07T16:05:50.217" v="1361" actId="1076"/>
          <ac:spMkLst>
            <pc:docMk/>
            <pc:sldMk cId="2415464198" sldId="262"/>
            <ac:spMk id="5" creationId="{913E3CBB-8038-4C52-984B-406FF96B5671}"/>
          </ac:spMkLst>
        </pc:spChg>
        <pc:spChg chg="mod">
          <ac:chgData name="Luther Karper" userId="6ea3f153ada6f8d6" providerId="LiveId" clId="{88EA7862-2037-49FE-B638-B58897C3B6D7}" dt="2019-10-07T16:05:43.156" v="1360" actId="1035"/>
          <ac:spMkLst>
            <pc:docMk/>
            <pc:sldMk cId="2415464198" sldId="262"/>
            <ac:spMk id="6" creationId="{C9E4A0D6-A520-4AF6-80D8-8EBEF72E91BC}"/>
          </ac:spMkLst>
        </pc:spChg>
        <pc:spChg chg="mod">
          <ac:chgData name="Luther Karper" userId="6ea3f153ada6f8d6" providerId="LiveId" clId="{88EA7862-2037-49FE-B638-B58897C3B6D7}" dt="2019-10-07T16:05:43.156" v="1360" actId="1035"/>
          <ac:spMkLst>
            <pc:docMk/>
            <pc:sldMk cId="2415464198" sldId="262"/>
            <ac:spMk id="7" creationId="{885FB59B-DEEB-4FAF-A2BB-BA73D29A3E57}"/>
          </ac:spMkLst>
        </pc:spChg>
        <pc:spChg chg="add mod">
          <ac:chgData name="Luther Karper" userId="6ea3f153ada6f8d6" providerId="LiveId" clId="{88EA7862-2037-49FE-B638-B58897C3B6D7}" dt="2019-10-07T16:05:43.156" v="1360" actId="1035"/>
          <ac:spMkLst>
            <pc:docMk/>
            <pc:sldMk cId="2415464198" sldId="262"/>
            <ac:spMk id="10" creationId="{AC6C52F5-C2ED-440B-B0D9-38362A974A3A}"/>
          </ac:spMkLst>
        </pc:spChg>
        <pc:spChg chg="mod">
          <ac:chgData name="Luther Karper" userId="6ea3f153ada6f8d6" providerId="LiveId" clId="{88EA7862-2037-49FE-B638-B58897C3B6D7}" dt="2019-10-07T16:05:43.156" v="1360" actId="1035"/>
          <ac:spMkLst>
            <pc:docMk/>
            <pc:sldMk cId="2415464198" sldId="262"/>
            <ac:spMk id="11" creationId="{626A14D6-C2EA-4EA6-91C0-5C9ED634F39E}"/>
          </ac:spMkLst>
        </pc:spChg>
        <pc:spChg chg="add mod">
          <ac:chgData name="Luther Karper" userId="6ea3f153ada6f8d6" providerId="LiveId" clId="{88EA7862-2037-49FE-B638-B58897C3B6D7}" dt="2019-10-07T16:05:43.156" v="1360" actId="1035"/>
          <ac:spMkLst>
            <pc:docMk/>
            <pc:sldMk cId="2415464198" sldId="262"/>
            <ac:spMk id="13" creationId="{A3E23550-82C1-42DB-A1B0-6481893E08B3}"/>
          </ac:spMkLst>
        </pc:spChg>
        <pc:spChg chg="add mod">
          <ac:chgData name="Luther Karper" userId="6ea3f153ada6f8d6" providerId="LiveId" clId="{88EA7862-2037-49FE-B638-B58897C3B6D7}" dt="2019-10-07T16:06:09.639" v="1468" actId="1076"/>
          <ac:spMkLst>
            <pc:docMk/>
            <pc:sldMk cId="2415464198" sldId="262"/>
            <ac:spMk id="21" creationId="{1F8B0456-B6D2-41CB-A50D-5734C3F3A198}"/>
          </ac:spMkLst>
        </pc:spChg>
        <pc:spChg chg="add mod">
          <ac:chgData name="Luther Karper" userId="6ea3f153ada6f8d6" providerId="LiveId" clId="{88EA7862-2037-49FE-B638-B58897C3B6D7}" dt="2019-10-07T16:06:05.528" v="1467" actId="1038"/>
          <ac:spMkLst>
            <pc:docMk/>
            <pc:sldMk cId="2415464198" sldId="262"/>
            <ac:spMk id="22" creationId="{3FCD3214-2B21-449E-B572-414177437C8B}"/>
          </ac:spMkLst>
        </pc:spChg>
        <pc:picChg chg="add mod">
          <ac:chgData name="Luther Karper" userId="6ea3f153ada6f8d6" providerId="LiveId" clId="{88EA7862-2037-49FE-B638-B58897C3B6D7}" dt="2019-10-07T16:04:08.607" v="1275" actId="571"/>
          <ac:picMkLst>
            <pc:docMk/>
            <pc:sldMk cId="2415464198" sldId="262"/>
            <ac:picMk id="15" creationId="{F065A7F5-46E2-4A51-8C7C-64EC127D3BA9}"/>
          </ac:picMkLst>
        </pc:picChg>
        <pc:picChg chg="add mod">
          <ac:chgData name="Luther Karper" userId="6ea3f153ada6f8d6" providerId="LiveId" clId="{88EA7862-2037-49FE-B638-B58897C3B6D7}" dt="2019-10-07T16:04:36.189" v="1286" actId="571"/>
          <ac:picMkLst>
            <pc:docMk/>
            <pc:sldMk cId="2415464198" sldId="262"/>
            <ac:picMk id="16" creationId="{D6D473D0-D0C3-4FA7-BBA5-1E0854EF7FF6}"/>
          </ac:picMkLst>
        </pc:picChg>
        <pc:picChg chg="mod">
          <ac:chgData name="Luther Karper" userId="6ea3f153ada6f8d6" providerId="LiveId" clId="{88EA7862-2037-49FE-B638-B58897C3B6D7}" dt="2019-10-07T16:05:43.156" v="1360" actId="1035"/>
          <ac:picMkLst>
            <pc:docMk/>
            <pc:sldMk cId="2415464198" sldId="262"/>
            <ac:picMk id="2050" creationId="{9C55E179-31E4-48CB-8E6A-FED2360FEEFE}"/>
          </ac:picMkLst>
        </pc:picChg>
        <pc:cxnChg chg="mod">
          <ac:chgData name="Luther Karper" userId="6ea3f153ada6f8d6" providerId="LiveId" clId="{88EA7862-2037-49FE-B638-B58897C3B6D7}" dt="2019-10-07T16:05:43.156" v="1360" actId="1035"/>
          <ac:cxnSpMkLst>
            <pc:docMk/>
            <pc:sldMk cId="2415464198" sldId="262"/>
            <ac:cxnSpMk id="9" creationId="{E731801F-5620-41BB-A5BC-5CE8FAAC2FAF}"/>
          </ac:cxnSpMkLst>
        </pc:cxnChg>
        <pc:cxnChg chg="mod">
          <ac:chgData name="Luther Karper" userId="6ea3f153ada6f8d6" providerId="LiveId" clId="{88EA7862-2037-49FE-B638-B58897C3B6D7}" dt="2019-10-07T16:05:43.156" v="1360" actId="1035"/>
          <ac:cxnSpMkLst>
            <pc:docMk/>
            <pc:sldMk cId="2415464198" sldId="262"/>
            <ac:cxnSpMk id="12" creationId="{76D1AA48-98A6-45D4-8022-79783D658999}"/>
          </ac:cxnSpMkLst>
        </pc:cxnChg>
        <pc:cxnChg chg="add mod">
          <ac:chgData name="Luther Karper" userId="6ea3f153ada6f8d6" providerId="LiveId" clId="{88EA7862-2037-49FE-B638-B58897C3B6D7}" dt="2019-10-07T16:05:43.156" v="1360" actId="1035"/>
          <ac:cxnSpMkLst>
            <pc:docMk/>
            <pc:sldMk cId="2415464198" sldId="262"/>
            <ac:cxnSpMk id="14" creationId="{D1B2E566-3B6D-486F-A868-A457B62F0CAD}"/>
          </ac:cxnSpMkLst>
        </pc:cxnChg>
        <pc:cxnChg chg="add mod">
          <ac:chgData name="Luther Karper" userId="6ea3f153ada6f8d6" providerId="LiveId" clId="{88EA7862-2037-49FE-B638-B58897C3B6D7}" dt="2019-10-07T16:06:17.948" v="1470" actId="14100"/>
          <ac:cxnSpMkLst>
            <pc:docMk/>
            <pc:sldMk cId="2415464198" sldId="262"/>
            <ac:cxnSpMk id="23" creationId="{4581F3EB-2147-4324-A8B2-078AEF8319C4}"/>
          </ac:cxnSpMkLst>
        </pc:cxnChg>
      </pc:sldChg>
      <pc:sldChg chg="addSp delSp modSp add">
        <pc:chgData name="Luther Karper" userId="6ea3f153ada6f8d6" providerId="LiveId" clId="{88EA7862-2037-49FE-B638-B58897C3B6D7}" dt="2019-10-07T16:08:04.020" v="1554" actId="1582"/>
        <pc:sldMkLst>
          <pc:docMk/>
          <pc:sldMk cId="102904167" sldId="263"/>
        </pc:sldMkLst>
        <pc:spChg chg="mod">
          <ac:chgData name="Luther Karper" userId="6ea3f153ada6f8d6" providerId="LiveId" clId="{88EA7862-2037-49FE-B638-B58897C3B6D7}" dt="2019-10-07T16:07:07.411" v="1528" actId="14100"/>
          <ac:spMkLst>
            <pc:docMk/>
            <pc:sldMk cId="102904167" sldId="263"/>
            <ac:spMk id="2" creationId="{D8FE345E-7084-4F0D-860C-06385179C143}"/>
          </ac:spMkLst>
        </pc:spChg>
        <pc:spChg chg="add mod">
          <ac:chgData name="Luther Karper" userId="6ea3f153ada6f8d6" providerId="LiveId" clId="{88EA7862-2037-49FE-B638-B58897C3B6D7}" dt="2019-10-07T16:07:25.158" v="1533" actId="1582"/>
          <ac:spMkLst>
            <pc:docMk/>
            <pc:sldMk cId="102904167" sldId="263"/>
            <ac:spMk id="3" creationId="{0E898201-AB0A-48DB-8985-73DDE95CF98F}"/>
          </ac:spMkLst>
        </pc:spChg>
        <pc:spChg chg="add mod">
          <ac:chgData name="Luther Karper" userId="6ea3f153ada6f8d6" providerId="LiveId" clId="{88EA7862-2037-49FE-B638-B58897C3B6D7}" dt="2019-10-07T16:07:38.414" v="1549" actId="403"/>
          <ac:spMkLst>
            <pc:docMk/>
            <pc:sldMk cId="102904167" sldId="263"/>
            <ac:spMk id="4" creationId="{1940E8F9-2297-4AC9-8C8B-442F66C4DB31}"/>
          </ac:spMkLst>
        </pc:spChg>
        <pc:picChg chg="mod">
          <ac:chgData name="Luther Karper" userId="6ea3f153ada6f8d6" providerId="LiveId" clId="{88EA7862-2037-49FE-B638-B58897C3B6D7}" dt="2019-10-07T16:07:12.374" v="1529" actId="1076"/>
          <ac:picMkLst>
            <pc:docMk/>
            <pc:sldMk cId="102904167" sldId="263"/>
            <ac:picMk id="2050" creationId="{9C55E179-31E4-48CB-8E6A-FED2360FEEFE}"/>
          </ac:picMkLst>
        </pc:picChg>
        <pc:cxnChg chg="add del mod">
          <ac:chgData name="Luther Karper" userId="6ea3f153ada6f8d6" providerId="LiveId" clId="{88EA7862-2037-49FE-B638-B58897C3B6D7}" dt="2019-10-07T16:07:49.100" v="1551" actId="11529"/>
          <ac:cxnSpMkLst>
            <pc:docMk/>
            <pc:sldMk cId="102904167" sldId="263"/>
            <ac:cxnSpMk id="6" creationId="{95222B26-9186-415A-B61B-DA8A7107909C}"/>
          </ac:cxnSpMkLst>
        </pc:cxnChg>
        <pc:cxnChg chg="add mod">
          <ac:chgData name="Luther Karper" userId="6ea3f153ada6f8d6" providerId="LiveId" clId="{88EA7862-2037-49FE-B638-B58897C3B6D7}" dt="2019-10-07T16:08:04.020" v="1554" actId="1582"/>
          <ac:cxnSpMkLst>
            <pc:docMk/>
            <pc:sldMk cId="102904167" sldId="263"/>
            <ac:cxnSpMk id="8" creationId="{687D30A6-03B3-4884-B3F6-AFBCFA24F1AC}"/>
          </ac:cxnSpMkLst>
        </pc:cxnChg>
      </pc:sldChg>
      <pc:sldChg chg="addSp delSp modSp add ord">
        <pc:chgData name="Luther Karper" userId="6ea3f153ada6f8d6" providerId="LiveId" clId="{88EA7862-2037-49FE-B638-B58897C3B6D7}" dt="2019-10-07T17:04:50.338" v="2681" actId="1582"/>
        <pc:sldMkLst>
          <pc:docMk/>
          <pc:sldMk cId="162005391" sldId="264"/>
        </pc:sldMkLst>
        <pc:spChg chg="mod">
          <ac:chgData name="Luther Karper" userId="6ea3f153ada6f8d6" providerId="LiveId" clId="{88EA7862-2037-49FE-B638-B58897C3B6D7}" dt="2019-10-07T17:04:13.410" v="2654" actId="1076"/>
          <ac:spMkLst>
            <pc:docMk/>
            <pc:sldMk cId="162005391" sldId="264"/>
            <ac:spMk id="2" creationId="{CF1ACE03-4C9A-4B39-82D7-CE7262A0FDE1}"/>
          </ac:spMkLst>
        </pc:spChg>
        <pc:spChg chg="del">
          <ac:chgData name="Luther Karper" userId="6ea3f153ada6f8d6" providerId="LiveId" clId="{88EA7862-2037-49FE-B638-B58897C3B6D7}" dt="2019-10-07T17:04:06.055" v="2652"/>
          <ac:spMkLst>
            <pc:docMk/>
            <pc:sldMk cId="162005391" sldId="264"/>
            <ac:spMk id="3" creationId="{E424DF3C-F23E-4341-BDD9-AFF722CE53BE}"/>
          </ac:spMkLst>
        </pc:spChg>
        <pc:spChg chg="add mod">
          <ac:chgData name="Luther Karper" userId="6ea3f153ada6f8d6" providerId="LiveId" clId="{88EA7862-2037-49FE-B638-B58897C3B6D7}" dt="2019-10-07T17:04:39.043" v="2678" actId="1076"/>
          <ac:spMkLst>
            <pc:docMk/>
            <pc:sldMk cId="162005391" sldId="264"/>
            <ac:spMk id="4" creationId="{52FCE1E5-08B4-4CC8-99D2-6E3CB3B8B17D}"/>
          </ac:spMkLst>
        </pc:spChg>
        <pc:picChg chg="add mod">
          <ac:chgData name="Luther Karper" userId="6ea3f153ada6f8d6" providerId="LiveId" clId="{88EA7862-2037-49FE-B638-B58897C3B6D7}" dt="2019-10-07T17:04:18.600" v="2657" actId="1076"/>
          <ac:picMkLst>
            <pc:docMk/>
            <pc:sldMk cId="162005391" sldId="264"/>
            <ac:picMk id="5" creationId="{F15F243A-FA0E-4D52-AC38-5EAFE8089F25}"/>
          </ac:picMkLst>
        </pc:picChg>
        <pc:picChg chg="add del mod">
          <ac:chgData name="Luther Karper" userId="6ea3f153ada6f8d6" providerId="LiveId" clId="{88EA7862-2037-49FE-B638-B58897C3B6D7}" dt="2019-10-07T17:04:05.306" v="2651"/>
          <ac:picMkLst>
            <pc:docMk/>
            <pc:sldMk cId="162005391" sldId="264"/>
            <ac:picMk id="16386" creationId="{49018B10-BA4C-44B0-94DC-C62945132458}"/>
          </ac:picMkLst>
        </pc:picChg>
        <pc:cxnChg chg="add mod">
          <ac:chgData name="Luther Karper" userId="6ea3f153ada6f8d6" providerId="LiveId" clId="{88EA7862-2037-49FE-B638-B58897C3B6D7}" dt="2019-10-07T17:04:50.338" v="2681" actId="1582"/>
          <ac:cxnSpMkLst>
            <pc:docMk/>
            <pc:sldMk cId="162005391" sldId="264"/>
            <ac:cxnSpMk id="7" creationId="{FD197389-9506-422E-84C9-BDAC2421C045}"/>
          </ac:cxnSpMkLst>
        </pc:cxnChg>
      </pc:sldChg>
      <pc:sldChg chg="addSp delSp modSp add">
        <pc:chgData name="Luther Karper" userId="6ea3f153ada6f8d6" providerId="LiveId" clId="{88EA7862-2037-49FE-B638-B58897C3B6D7}" dt="2019-10-07T16:17:09.901" v="1740" actId="1582"/>
        <pc:sldMkLst>
          <pc:docMk/>
          <pc:sldMk cId="2995078126" sldId="265"/>
        </pc:sldMkLst>
        <pc:spChg chg="mod">
          <ac:chgData name="Luther Karper" userId="6ea3f153ada6f8d6" providerId="LiveId" clId="{88EA7862-2037-49FE-B638-B58897C3B6D7}" dt="2019-10-07T16:10:37.588" v="1612"/>
          <ac:spMkLst>
            <pc:docMk/>
            <pc:sldMk cId="2995078126" sldId="265"/>
            <ac:spMk id="2" creationId="{D8FE345E-7084-4F0D-860C-06385179C143}"/>
          </ac:spMkLst>
        </pc:spChg>
        <pc:spChg chg="del">
          <ac:chgData name="Luther Karper" userId="6ea3f153ada6f8d6" providerId="LiveId" clId="{88EA7862-2037-49FE-B638-B58897C3B6D7}" dt="2019-10-07T16:08:48.492" v="1600" actId="478"/>
          <ac:spMkLst>
            <pc:docMk/>
            <pc:sldMk cId="2995078126" sldId="265"/>
            <ac:spMk id="3" creationId="{0E898201-AB0A-48DB-8985-73DDE95CF98F}"/>
          </ac:spMkLst>
        </pc:spChg>
        <pc:spChg chg="mod">
          <ac:chgData name="Luther Karper" userId="6ea3f153ada6f8d6" providerId="LiveId" clId="{88EA7862-2037-49FE-B638-B58897C3B6D7}" dt="2019-10-07T16:10:30.934" v="1611" actId="1076"/>
          <ac:spMkLst>
            <pc:docMk/>
            <pc:sldMk cId="2995078126" sldId="265"/>
            <ac:spMk id="4" creationId="{1940E8F9-2297-4AC9-8C8B-442F66C4DB31}"/>
          </ac:spMkLst>
        </pc:spChg>
        <pc:spChg chg="add del mod">
          <ac:chgData name="Luther Karper" userId="6ea3f153ada6f8d6" providerId="LiveId" clId="{88EA7862-2037-49FE-B638-B58897C3B6D7}" dt="2019-10-07T16:10:03.975" v="1601"/>
          <ac:spMkLst>
            <pc:docMk/>
            <pc:sldMk cId="2995078126" sldId="265"/>
            <ac:spMk id="5" creationId="{F097947C-8FAC-46B1-B9CF-29B7DA1DE0A4}"/>
          </ac:spMkLst>
        </pc:spChg>
        <pc:spChg chg="add del mod">
          <ac:chgData name="Luther Karper" userId="6ea3f153ada6f8d6" providerId="LiveId" clId="{88EA7862-2037-49FE-B638-B58897C3B6D7}" dt="2019-10-07T16:11:05.938" v="1616" actId="11529"/>
          <ac:spMkLst>
            <pc:docMk/>
            <pc:sldMk cId="2995078126" sldId="265"/>
            <ac:spMk id="6" creationId="{E71FC679-7126-4FA4-9FFE-125517D789DE}"/>
          </ac:spMkLst>
        </pc:spChg>
        <pc:spChg chg="add mod">
          <ac:chgData name="Luther Karper" userId="6ea3f153ada6f8d6" providerId="LiveId" clId="{88EA7862-2037-49FE-B638-B58897C3B6D7}" dt="2019-10-07T16:13:13.165" v="1661" actId="692"/>
          <ac:spMkLst>
            <pc:docMk/>
            <pc:sldMk cId="2995078126" sldId="265"/>
            <ac:spMk id="7" creationId="{24CEE293-4E76-49D9-B7D1-F86AAD347EF6}"/>
          </ac:spMkLst>
        </pc:spChg>
        <pc:spChg chg="add mod">
          <ac:chgData name="Luther Karper" userId="6ea3f153ada6f8d6" providerId="LiveId" clId="{88EA7862-2037-49FE-B638-B58897C3B6D7}" dt="2019-10-07T16:12:49.277" v="1659" actId="692"/>
          <ac:spMkLst>
            <pc:docMk/>
            <pc:sldMk cId="2995078126" sldId="265"/>
            <ac:spMk id="11" creationId="{4248F1C9-3558-4073-BABD-CE7E3785E955}"/>
          </ac:spMkLst>
        </pc:spChg>
        <pc:spChg chg="add del mod">
          <ac:chgData name="Luther Karper" userId="6ea3f153ada6f8d6" providerId="LiveId" clId="{88EA7862-2037-49FE-B638-B58897C3B6D7}" dt="2019-10-07T16:14:00.445" v="1671"/>
          <ac:spMkLst>
            <pc:docMk/>
            <pc:sldMk cId="2995078126" sldId="265"/>
            <ac:spMk id="15" creationId="{417CE8BA-12FB-4368-AAAF-E0BBA9E14551}"/>
          </ac:spMkLst>
        </pc:spChg>
        <pc:spChg chg="add del mod">
          <ac:chgData name="Luther Karper" userId="6ea3f153ada6f8d6" providerId="LiveId" clId="{88EA7862-2037-49FE-B638-B58897C3B6D7}" dt="2019-10-07T16:15:04.640" v="1702" actId="1076"/>
          <ac:spMkLst>
            <pc:docMk/>
            <pc:sldMk cId="2995078126" sldId="265"/>
            <ac:spMk id="17" creationId="{5DE2E881-9B2A-4694-B097-D5D8A3C8C06E}"/>
          </ac:spMkLst>
        </pc:spChg>
        <pc:spChg chg="add mod">
          <ac:chgData name="Luther Karper" userId="6ea3f153ada6f8d6" providerId="LiveId" clId="{88EA7862-2037-49FE-B638-B58897C3B6D7}" dt="2019-10-07T16:16:45.200" v="1734" actId="1076"/>
          <ac:spMkLst>
            <pc:docMk/>
            <pc:sldMk cId="2995078126" sldId="265"/>
            <ac:spMk id="20" creationId="{EECCAC54-2503-42FB-8BD3-EC13848CB9B0}"/>
          </ac:spMkLst>
        </pc:spChg>
        <pc:picChg chg="del">
          <ac:chgData name="Luther Karper" userId="6ea3f153ada6f8d6" providerId="LiveId" clId="{88EA7862-2037-49FE-B638-B58897C3B6D7}" dt="2019-10-07T16:08:48.492" v="1600" actId="478"/>
          <ac:picMkLst>
            <pc:docMk/>
            <pc:sldMk cId="2995078126" sldId="265"/>
            <ac:picMk id="2050" creationId="{9C55E179-31E4-48CB-8E6A-FED2360FEEFE}"/>
          </ac:picMkLst>
        </pc:picChg>
        <pc:picChg chg="add mod">
          <ac:chgData name="Luther Karper" userId="6ea3f153ada6f8d6" providerId="LiveId" clId="{88EA7862-2037-49FE-B638-B58897C3B6D7}" dt="2019-10-07T16:10:27.130" v="1610" actId="1076"/>
          <ac:picMkLst>
            <pc:docMk/>
            <pc:sldMk cId="2995078126" sldId="265"/>
            <ac:picMk id="3074" creationId="{BC77F5B4-CE4F-4B4F-9057-656ACA2250DC}"/>
          </ac:picMkLst>
        </pc:picChg>
        <pc:cxnChg chg="del">
          <ac:chgData name="Luther Karper" userId="6ea3f153ada6f8d6" providerId="LiveId" clId="{88EA7862-2037-49FE-B638-B58897C3B6D7}" dt="2019-10-07T16:08:48.492" v="1600" actId="478"/>
          <ac:cxnSpMkLst>
            <pc:docMk/>
            <pc:sldMk cId="2995078126" sldId="265"/>
            <ac:cxnSpMk id="8" creationId="{687D30A6-03B3-4884-B3F6-AFBCFA24F1AC}"/>
          </ac:cxnSpMkLst>
        </pc:cxnChg>
        <pc:cxnChg chg="add mod">
          <ac:chgData name="Luther Karper" userId="6ea3f153ada6f8d6" providerId="LiveId" clId="{88EA7862-2037-49FE-B638-B58897C3B6D7}" dt="2019-10-07T16:11:58.191" v="1638" actId="208"/>
          <ac:cxnSpMkLst>
            <pc:docMk/>
            <pc:sldMk cId="2995078126" sldId="265"/>
            <ac:cxnSpMk id="10" creationId="{65B5B876-BCE5-471B-AA99-50F05ABC7E39}"/>
          </ac:cxnSpMkLst>
        </pc:cxnChg>
        <pc:cxnChg chg="add mod">
          <ac:chgData name="Luther Karper" userId="6ea3f153ada6f8d6" providerId="LiveId" clId="{88EA7862-2037-49FE-B638-B58897C3B6D7}" dt="2019-10-07T16:13:25.115" v="1664" actId="1582"/>
          <ac:cxnSpMkLst>
            <pc:docMk/>
            <pc:sldMk cId="2995078126" sldId="265"/>
            <ac:cxnSpMk id="13" creationId="{ECBB12A5-397A-4711-B0A3-F806EA3A35C9}"/>
          </ac:cxnSpMkLst>
        </pc:cxnChg>
        <pc:cxnChg chg="add mod">
          <ac:chgData name="Luther Karper" userId="6ea3f153ada6f8d6" providerId="LiveId" clId="{88EA7862-2037-49FE-B638-B58897C3B6D7}" dt="2019-10-07T16:13:36.534" v="1668" actId="1076"/>
          <ac:cxnSpMkLst>
            <pc:docMk/>
            <pc:sldMk cId="2995078126" sldId="265"/>
            <ac:cxnSpMk id="16" creationId="{1D6731E9-8D2E-4710-A6F8-32A80926764A}"/>
          </ac:cxnSpMkLst>
        </pc:cxnChg>
        <pc:cxnChg chg="add mod">
          <ac:chgData name="Luther Karper" userId="6ea3f153ada6f8d6" providerId="LiveId" clId="{88EA7862-2037-49FE-B638-B58897C3B6D7}" dt="2019-10-07T16:15:14.459" v="1705" actId="208"/>
          <ac:cxnSpMkLst>
            <pc:docMk/>
            <pc:sldMk cId="2995078126" sldId="265"/>
            <ac:cxnSpMk id="19" creationId="{D1B386FC-DC8B-4AA8-9D0F-E1D79CB97BEC}"/>
          </ac:cxnSpMkLst>
        </pc:cxnChg>
        <pc:cxnChg chg="add mod">
          <ac:chgData name="Luther Karper" userId="6ea3f153ada6f8d6" providerId="LiveId" clId="{88EA7862-2037-49FE-B638-B58897C3B6D7}" dt="2019-10-07T16:16:57.645" v="1737" actId="1582"/>
          <ac:cxnSpMkLst>
            <pc:docMk/>
            <pc:sldMk cId="2995078126" sldId="265"/>
            <ac:cxnSpMk id="22" creationId="{63C8D106-30D1-40B9-905B-EBE032F6BD31}"/>
          </ac:cxnSpMkLst>
        </pc:cxnChg>
        <pc:cxnChg chg="add mod">
          <ac:chgData name="Luther Karper" userId="6ea3f153ada6f8d6" providerId="LiveId" clId="{88EA7862-2037-49FE-B638-B58897C3B6D7}" dt="2019-10-07T16:17:09.901" v="1740" actId="1582"/>
          <ac:cxnSpMkLst>
            <pc:docMk/>
            <pc:sldMk cId="2995078126" sldId="265"/>
            <ac:cxnSpMk id="24" creationId="{456CB3CA-C986-4B3E-8E01-78C5B40FD923}"/>
          </ac:cxnSpMkLst>
        </pc:cxnChg>
      </pc:sldChg>
      <pc:sldChg chg="delSp modSp add">
        <pc:chgData name="Luther Karper" userId="6ea3f153ada6f8d6" providerId="LiveId" clId="{88EA7862-2037-49FE-B638-B58897C3B6D7}" dt="2019-10-07T16:33:56.450" v="1798" actId="1076"/>
        <pc:sldMkLst>
          <pc:docMk/>
          <pc:sldMk cId="1358562187" sldId="266"/>
        </pc:sldMkLst>
        <pc:spChg chg="mod">
          <ac:chgData name="Luther Karper" userId="6ea3f153ada6f8d6" providerId="LiveId" clId="{88EA7862-2037-49FE-B638-B58897C3B6D7}" dt="2019-10-07T16:33:06.654" v="1775" actId="20577"/>
          <ac:spMkLst>
            <pc:docMk/>
            <pc:sldMk cId="1358562187" sldId="266"/>
            <ac:spMk id="2" creationId="{D8FE345E-7084-4F0D-860C-06385179C143}"/>
          </ac:spMkLst>
        </pc:spChg>
        <pc:spChg chg="mod">
          <ac:chgData name="Luther Karper" userId="6ea3f153ada6f8d6" providerId="LiveId" clId="{88EA7862-2037-49FE-B638-B58897C3B6D7}" dt="2019-10-07T16:33:56.450" v="1798" actId="1076"/>
          <ac:spMkLst>
            <pc:docMk/>
            <pc:sldMk cId="1358562187" sldId="266"/>
            <ac:spMk id="4" creationId="{1940E8F9-2297-4AC9-8C8B-442F66C4DB31}"/>
          </ac:spMkLst>
        </pc:spChg>
        <pc:spChg chg="del mod">
          <ac:chgData name="Luther Karper" userId="6ea3f153ada6f8d6" providerId="LiveId" clId="{88EA7862-2037-49FE-B638-B58897C3B6D7}" dt="2019-10-07T16:33:44.432" v="1796" actId="478"/>
          <ac:spMkLst>
            <pc:docMk/>
            <pc:sldMk cId="1358562187" sldId="266"/>
            <ac:spMk id="7" creationId="{24CEE293-4E76-49D9-B7D1-F86AAD347EF6}"/>
          </ac:spMkLst>
        </pc:spChg>
        <pc:spChg chg="mod">
          <ac:chgData name="Luther Karper" userId="6ea3f153ada6f8d6" providerId="LiveId" clId="{88EA7862-2037-49FE-B638-B58897C3B6D7}" dt="2019-10-07T16:33:30.177" v="1791" actId="1076"/>
          <ac:spMkLst>
            <pc:docMk/>
            <pc:sldMk cId="1358562187" sldId="266"/>
            <ac:spMk id="11" creationId="{4248F1C9-3558-4073-BABD-CE7E3785E955}"/>
          </ac:spMkLst>
        </pc:spChg>
        <pc:spChg chg="del">
          <ac:chgData name="Luther Karper" userId="6ea3f153ada6f8d6" providerId="LiveId" clId="{88EA7862-2037-49FE-B638-B58897C3B6D7}" dt="2019-10-07T16:33:44.432" v="1796" actId="478"/>
          <ac:spMkLst>
            <pc:docMk/>
            <pc:sldMk cId="1358562187" sldId="266"/>
            <ac:spMk id="17" creationId="{5DE2E881-9B2A-4694-B097-D5D8A3C8C06E}"/>
          </ac:spMkLst>
        </pc:spChg>
        <pc:spChg chg="del">
          <ac:chgData name="Luther Karper" userId="6ea3f153ada6f8d6" providerId="LiveId" clId="{88EA7862-2037-49FE-B638-B58897C3B6D7}" dt="2019-10-07T16:33:44.432" v="1796" actId="478"/>
          <ac:spMkLst>
            <pc:docMk/>
            <pc:sldMk cId="1358562187" sldId="266"/>
            <ac:spMk id="20" creationId="{EECCAC54-2503-42FB-8BD3-EC13848CB9B0}"/>
          </ac:spMkLst>
        </pc:spChg>
        <pc:picChg chg="mod">
          <ac:chgData name="Luther Karper" userId="6ea3f153ada6f8d6" providerId="LiveId" clId="{88EA7862-2037-49FE-B638-B58897C3B6D7}" dt="2019-10-07T16:33:26.702" v="1790" actId="1076"/>
          <ac:picMkLst>
            <pc:docMk/>
            <pc:sldMk cId="1358562187" sldId="266"/>
            <ac:picMk id="3074" creationId="{BC77F5B4-CE4F-4B4F-9057-656ACA2250DC}"/>
          </ac:picMkLst>
        </pc:picChg>
        <pc:cxnChg chg="del">
          <ac:chgData name="Luther Karper" userId="6ea3f153ada6f8d6" providerId="LiveId" clId="{88EA7862-2037-49FE-B638-B58897C3B6D7}" dt="2019-10-07T16:33:44.432" v="1796" actId="478"/>
          <ac:cxnSpMkLst>
            <pc:docMk/>
            <pc:sldMk cId="1358562187" sldId="266"/>
            <ac:cxnSpMk id="10" creationId="{65B5B876-BCE5-471B-AA99-50F05ABC7E39}"/>
          </ac:cxnSpMkLst>
        </pc:cxnChg>
        <pc:cxnChg chg="mod">
          <ac:chgData name="Luther Karper" userId="6ea3f153ada6f8d6" providerId="LiveId" clId="{88EA7862-2037-49FE-B638-B58897C3B6D7}" dt="2019-10-07T16:33:39.195" v="1795" actId="14100"/>
          <ac:cxnSpMkLst>
            <pc:docMk/>
            <pc:sldMk cId="1358562187" sldId="266"/>
            <ac:cxnSpMk id="13" creationId="{ECBB12A5-397A-4711-B0A3-F806EA3A35C9}"/>
          </ac:cxnSpMkLst>
        </pc:cxnChg>
        <pc:cxnChg chg="mod">
          <ac:chgData name="Luther Karper" userId="6ea3f153ada6f8d6" providerId="LiveId" clId="{88EA7862-2037-49FE-B638-B58897C3B6D7}" dt="2019-10-07T16:33:35.927" v="1793" actId="14100"/>
          <ac:cxnSpMkLst>
            <pc:docMk/>
            <pc:sldMk cId="1358562187" sldId="266"/>
            <ac:cxnSpMk id="16" creationId="{1D6731E9-8D2E-4710-A6F8-32A80926764A}"/>
          </ac:cxnSpMkLst>
        </pc:cxnChg>
        <pc:cxnChg chg="del">
          <ac:chgData name="Luther Karper" userId="6ea3f153ada6f8d6" providerId="LiveId" clId="{88EA7862-2037-49FE-B638-B58897C3B6D7}" dt="2019-10-07T16:33:44.432" v="1796" actId="478"/>
          <ac:cxnSpMkLst>
            <pc:docMk/>
            <pc:sldMk cId="1358562187" sldId="266"/>
            <ac:cxnSpMk id="19" creationId="{D1B386FC-DC8B-4AA8-9D0F-E1D79CB97BEC}"/>
          </ac:cxnSpMkLst>
        </pc:cxnChg>
        <pc:cxnChg chg="del">
          <ac:chgData name="Luther Karper" userId="6ea3f153ada6f8d6" providerId="LiveId" clId="{88EA7862-2037-49FE-B638-B58897C3B6D7}" dt="2019-10-07T16:33:44.432" v="1796" actId="478"/>
          <ac:cxnSpMkLst>
            <pc:docMk/>
            <pc:sldMk cId="1358562187" sldId="266"/>
            <ac:cxnSpMk id="22" creationId="{63C8D106-30D1-40B9-905B-EBE032F6BD31}"/>
          </ac:cxnSpMkLst>
        </pc:cxnChg>
        <pc:cxnChg chg="del">
          <ac:chgData name="Luther Karper" userId="6ea3f153ada6f8d6" providerId="LiveId" clId="{88EA7862-2037-49FE-B638-B58897C3B6D7}" dt="2019-10-07T16:33:48.836" v="1797" actId="478"/>
          <ac:cxnSpMkLst>
            <pc:docMk/>
            <pc:sldMk cId="1358562187" sldId="266"/>
            <ac:cxnSpMk id="24" creationId="{456CB3CA-C986-4B3E-8E01-78C5B40FD923}"/>
          </ac:cxnSpMkLst>
        </pc:cxnChg>
      </pc:sldChg>
      <pc:sldChg chg="addSp delSp modSp add">
        <pc:chgData name="Luther Karper" userId="6ea3f153ada6f8d6" providerId="LiveId" clId="{88EA7862-2037-49FE-B638-B58897C3B6D7}" dt="2019-10-08T03:10:33.740" v="5448" actId="20577"/>
        <pc:sldMkLst>
          <pc:docMk/>
          <pc:sldMk cId="2076603780" sldId="267"/>
        </pc:sldMkLst>
        <pc:spChg chg="mod">
          <ac:chgData name="Luther Karper" userId="6ea3f153ada6f8d6" providerId="LiveId" clId="{88EA7862-2037-49FE-B638-B58897C3B6D7}" dt="2019-10-08T03:10:33.740" v="5448" actId="20577"/>
          <ac:spMkLst>
            <pc:docMk/>
            <pc:sldMk cId="2076603780" sldId="267"/>
            <ac:spMk id="2" creationId="{D8FE345E-7084-4F0D-860C-06385179C143}"/>
          </ac:spMkLst>
        </pc:spChg>
        <pc:spChg chg="del">
          <ac:chgData name="Luther Karper" userId="6ea3f153ada6f8d6" providerId="LiveId" clId="{88EA7862-2037-49FE-B638-B58897C3B6D7}" dt="2019-10-07T16:35:07.898" v="1888" actId="478"/>
          <ac:spMkLst>
            <pc:docMk/>
            <pc:sldMk cId="2076603780" sldId="267"/>
            <ac:spMk id="4" creationId="{1940E8F9-2297-4AC9-8C8B-442F66C4DB31}"/>
          </ac:spMkLst>
        </pc:spChg>
        <pc:spChg chg="mod">
          <ac:chgData name="Luther Karper" userId="6ea3f153ada6f8d6" providerId="LiveId" clId="{88EA7862-2037-49FE-B638-B58897C3B6D7}" dt="2019-10-07T16:36:04.218" v="1902" actId="1076"/>
          <ac:spMkLst>
            <pc:docMk/>
            <pc:sldMk cId="2076603780" sldId="267"/>
            <ac:spMk id="11" creationId="{4248F1C9-3558-4073-BABD-CE7E3785E955}"/>
          </ac:spMkLst>
        </pc:spChg>
        <pc:picChg chg="mod">
          <ac:chgData name="Luther Karper" userId="6ea3f153ada6f8d6" providerId="LiveId" clId="{88EA7862-2037-49FE-B638-B58897C3B6D7}" dt="2019-10-07T16:36:02.145" v="1901" actId="1076"/>
          <ac:picMkLst>
            <pc:docMk/>
            <pc:sldMk cId="2076603780" sldId="267"/>
            <ac:picMk id="3074" creationId="{BC77F5B4-CE4F-4B4F-9057-656ACA2250DC}"/>
          </ac:picMkLst>
        </pc:picChg>
        <pc:picChg chg="add mod">
          <ac:chgData name="Luther Karper" userId="6ea3f153ada6f8d6" providerId="LiveId" clId="{88EA7862-2037-49FE-B638-B58897C3B6D7}" dt="2019-10-07T16:37:26.736" v="1910" actId="1076"/>
          <ac:picMkLst>
            <pc:docMk/>
            <pc:sldMk cId="2076603780" sldId="267"/>
            <ac:picMk id="10242" creationId="{3AA0064B-4ADC-4DC0-AFFB-0215372F422E}"/>
          </ac:picMkLst>
        </pc:picChg>
        <pc:cxnChg chg="mod">
          <ac:chgData name="Luther Karper" userId="6ea3f153ada6f8d6" providerId="LiveId" clId="{88EA7862-2037-49FE-B638-B58897C3B6D7}" dt="2019-10-07T16:36:08.519" v="1904" actId="14100"/>
          <ac:cxnSpMkLst>
            <pc:docMk/>
            <pc:sldMk cId="2076603780" sldId="267"/>
            <ac:cxnSpMk id="13" creationId="{ECBB12A5-397A-4711-B0A3-F806EA3A35C9}"/>
          </ac:cxnSpMkLst>
        </pc:cxnChg>
        <pc:cxnChg chg="mod ord">
          <ac:chgData name="Luther Karper" userId="6ea3f153ada6f8d6" providerId="LiveId" clId="{88EA7862-2037-49FE-B638-B58897C3B6D7}" dt="2019-10-07T16:37:37.128" v="1914" actId="14100"/>
          <ac:cxnSpMkLst>
            <pc:docMk/>
            <pc:sldMk cId="2076603780" sldId="267"/>
            <ac:cxnSpMk id="16" creationId="{1D6731E9-8D2E-4710-A6F8-32A80926764A}"/>
          </ac:cxnSpMkLst>
        </pc:cxnChg>
      </pc:sldChg>
      <pc:sldChg chg="addSp delSp modSp add">
        <pc:chgData name="Luther Karper" userId="6ea3f153ada6f8d6" providerId="LiveId" clId="{88EA7862-2037-49FE-B638-B58897C3B6D7}" dt="2019-10-07T16:44:15.492" v="1964" actId="1582"/>
        <pc:sldMkLst>
          <pc:docMk/>
          <pc:sldMk cId="1071431639" sldId="268"/>
        </pc:sldMkLst>
        <pc:spChg chg="mod">
          <ac:chgData name="Luther Karper" userId="6ea3f153ada6f8d6" providerId="LiveId" clId="{88EA7862-2037-49FE-B638-B58897C3B6D7}" dt="2019-10-07T16:43:32.370" v="1948" actId="20577"/>
          <ac:spMkLst>
            <pc:docMk/>
            <pc:sldMk cId="1071431639" sldId="268"/>
            <ac:spMk id="2" creationId="{D8FE345E-7084-4F0D-860C-06385179C143}"/>
          </ac:spMkLst>
        </pc:spChg>
        <pc:spChg chg="add mod">
          <ac:chgData name="Luther Karper" userId="6ea3f153ada6f8d6" providerId="LiveId" clId="{88EA7862-2037-49FE-B638-B58897C3B6D7}" dt="2019-10-07T16:44:15.492" v="1964" actId="1582"/>
          <ac:spMkLst>
            <pc:docMk/>
            <pc:sldMk cId="1071431639" sldId="268"/>
            <ac:spMk id="6" creationId="{8E97584D-0B41-4528-946E-F41A5340567C}"/>
          </ac:spMkLst>
        </pc:spChg>
        <pc:spChg chg="mod">
          <ac:chgData name="Luther Karper" userId="6ea3f153ada6f8d6" providerId="LiveId" clId="{88EA7862-2037-49FE-B638-B58897C3B6D7}" dt="2019-10-07T16:43:45.838" v="1955" actId="1076"/>
          <ac:spMkLst>
            <pc:docMk/>
            <pc:sldMk cId="1071431639" sldId="268"/>
            <ac:spMk id="11" creationId="{4248F1C9-3558-4073-BABD-CE7E3785E955}"/>
          </ac:spMkLst>
        </pc:spChg>
        <pc:cxnChg chg="mod">
          <ac:chgData name="Luther Karper" userId="6ea3f153ada6f8d6" providerId="LiveId" clId="{88EA7862-2037-49FE-B638-B58897C3B6D7}" dt="2019-10-07T16:43:54.340" v="1958" actId="14100"/>
          <ac:cxnSpMkLst>
            <pc:docMk/>
            <pc:sldMk cId="1071431639" sldId="268"/>
            <ac:cxnSpMk id="13" creationId="{ECBB12A5-397A-4711-B0A3-F806EA3A35C9}"/>
          </ac:cxnSpMkLst>
        </pc:cxnChg>
        <pc:cxnChg chg="del">
          <ac:chgData name="Luther Karper" userId="6ea3f153ada6f8d6" providerId="LiveId" clId="{88EA7862-2037-49FE-B638-B58897C3B6D7}" dt="2019-10-07T16:44:00.556" v="1959" actId="478"/>
          <ac:cxnSpMkLst>
            <pc:docMk/>
            <pc:sldMk cId="1071431639" sldId="268"/>
            <ac:cxnSpMk id="16" creationId="{1D6731E9-8D2E-4710-A6F8-32A80926764A}"/>
          </ac:cxnSpMkLst>
        </pc:cxnChg>
      </pc:sldChg>
      <pc:sldChg chg="addSp modSp add">
        <pc:chgData name="Luther Karper" userId="6ea3f153ada6f8d6" providerId="LiveId" clId="{88EA7862-2037-49FE-B638-B58897C3B6D7}" dt="2019-10-07T16:46:57.696" v="2160" actId="692"/>
        <pc:sldMkLst>
          <pc:docMk/>
          <pc:sldMk cId="2823386867" sldId="269"/>
        </pc:sldMkLst>
        <pc:spChg chg="mod">
          <ac:chgData name="Luther Karper" userId="6ea3f153ada6f8d6" providerId="LiveId" clId="{88EA7862-2037-49FE-B638-B58897C3B6D7}" dt="2019-10-07T16:44:52.621" v="1986" actId="20577"/>
          <ac:spMkLst>
            <pc:docMk/>
            <pc:sldMk cId="2823386867" sldId="269"/>
            <ac:spMk id="2" creationId="{D8FE345E-7084-4F0D-860C-06385179C143}"/>
          </ac:spMkLst>
        </pc:spChg>
        <pc:spChg chg="mod">
          <ac:chgData name="Luther Karper" userId="6ea3f153ada6f8d6" providerId="LiveId" clId="{88EA7862-2037-49FE-B638-B58897C3B6D7}" dt="2019-10-07T16:45:03.455" v="1989" actId="1076"/>
          <ac:spMkLst>
            <pc:docMk/>
            <pc:sldMk cId="2823386867" sldId="269"/>
            <ac:spMk id="4" creationId="{1940E8F9-2297-4AC9-8C8B-442F66C4DB31}"/>
          </ac:spMkLst>
        </pc:spChg>
        <pc:spChg chg="mod">
          <ac:chgData name="Luther Karper" userId="6ea3f153ada6f8d6" providerId="LiveId" clId="{88EA7862-2037-49FE-B638-B58897C3B6D7}" dt="2019-10-07T16:45:52.634" v="2118" actId="1076"/>
          <ac:spMkLst>
            <pc:docMk/>
            <pc:sldMk cId="2823386867" sldId="269"/>
            <ac:spMk id="6" creationId="{8E97584D-0B41-4528-946E-F41A5340567C}"/>
          </ac:spMkLst>
        </pc:spChg>
        <pc:spChg chg="add mod">
          <ac:chgData name="Luther Karper" userId="6ea3f153ada6f8d6" providerId="LiveId" clId="{88EA7862-2037-49FE-B638-B58897C3B6D7}" dt="2019-10-07T16:45:43.878" v="2115" actId="1076"/>
          <ac:spMkLst>
            <pc:docMk/>
            <pc:sldMk cId="2823386867" sldId="269"/>
            <ac:spMk id="8" creationId="{31D5BDB0-265D-4880-99BA-59004760C1D7}"/>
          </ac:spMkLst>
        </pc:spChg>
        <pc:spChg chg="mod">
          <ac:chgData name="Luther Karper" userId="6ea3f153ada6f8d6" providerId="LiveId" clId="{88EA7862-2037-49FE-B638-B58897C3B6D7}" dt="2019-10-07T16:46:57.696" v="2160" actId="692"/>
          <ac:spMkLst>
            <pc:docMk/>
            <pc:sldMk cId="2823386867" sldId="269"/>
            <ac:spMk id="11" creationId="{4248F1C9-3558-4073-BABD-CE7E3785E955}"/>
          </ac:spMkLst>
        </pc:spChg>
        <pc:picChg chg="mod">
          <ac:chgData name="Luther Karper" userId="6ea3f153ada6f8d6" providerId="LiveId" clId="{88EA7862-2037-49FE-B638-B58897C3B6D7}" dt="2019-10-07T16:45:17.903" v="1994" actId="1076"/>
          <ac:picMkLst>
            <pc:docMk/>
            <pc:sldMk cId="2823386867" sldId="269"/>
            <ac:picMk id="3074" creationId="{BC77F5B4-CE4F-4B4F-9057-656ACA2250DC}"/>
          </ac:picMkLst>
        </pc:picChg>
        <pc:cxnChg chg="add mod">
          <ac:chgData name="Luther Karper" userId="6ea3f153ada6f8d6" providerId="LiveId" clId="{88EA7862-2037-49FE-B638-B58897C3B6D7}" dt="2019-10-07T16:46:33.896" v="2156" actId="14100"/>
          <ac:cxnSpMkLst>
            <pc:docMk/>
            <pc:sldMk cId="2823386867" sldId="269"/>
            <ac:cxnSpMk id="12" creationId="{AF6EC8FE-B1AA-4AB3-8B8F-AF2C7AB49225}"/>
          </ac:cxnSpMkLst>
        </pc:cxnChg>
        <pc:cxnChg chg="mod">
          <ac:chgData name="Luther Karper" userId="6ea3f153ada6f8d6" providerId="LiveId" clId="{88EA7862-2037-49FE-B638-B58897C3B6D7}" dt="2019-10-07T16:46:26.276" v="2128" actId="1076"/>
          <ac:cxnSpMkLst>
            <pc:docMk/>
            <pc:sldMk cId="2823386867" sldId="269"/>
            <ac:cxnSpMk id="13" creationId="{ECBB12A5-397A-4711-B0A3-F806EA3A35C9}"/>
          </ac:cxnSpMkLst>
        </pc:cxnChg>
      </pc:sldChg>
      <pc:sldChg chg="addSp delSp modSp add">
        <pc:chgData name="Luther Karper" userId="6ea3f153ada6f8d6" providerId="LiveId" clId="{88EA7862-2037-49FE-B638-B58897C3B6D7}" dt="2019-10-07T16:51:11.891" v="2249" actId="1582"/>
        <pc:sldMkLst>
          <pc:docMk/>
          <pc:sldMk cId="1896998339" sldId="270"/>
        </pc:sldMkLst>
        <pc:spChg chg="mod">
          <ac:chgData name="Luther Karper" userId="6ea3f153ada6f8d6" providerId="LiveId" clId="{88EA7862-2037-49FE-B638-B58897C3B6D7}" dt="2019-10-07T16:47:51.096" v="2195" actId="14100"/>
          <ac:spMkLst>
            <pc:docMk/>
            <pc:sldMk cId="1896998339" sldId="270"/>
            <ac:spMk id="2" creationId="{D8FE345E-7084-4F0D-860C-06385179C143}"/>
          </ac:spMkLst>
        </pc:spChg>
        <pc:spChg chg="add del mod">
          <ac:chgData name="Luther Karper" userId="6ea3f153ada6f8d6" providerId="LiveId" clId="{88EA7862-2037-49FE-B638-B58897C3B6D7}" dt="2019-10-07T16:49:33.573" v="2196"/>
          <ac:spMkLst>
            <pc:docMk/>
            <pc:sldMk cId="1896998339" sldId="270"/>
            <ac:spMk id="3" creationId="{81DF7C06-D669-45C2-A5D2-25C19DBE4E74}"/>
          </ac:spMkLst>
        </pc:spChg>
        <pc:spChg chg="del">
          <ac:chgData name="Luther Karper" userId="6ea3f153ada6f8d6" providerId="LiveId" clId="{88EA7862-2037-49FE-B638-B58897C3B6D7}" dt="2019-10-07T16:47:45.577" v="2194" actId="478"/>
          <ac:spMkLst>
            <pc:docMk/>
            <pc:sldMk cId="1896998339" sldId="270"/>
            <ac:spMk id="4" creationId="{1940E8F9-2297-4AC9-8C8B-442F66C4DB31}"/>
          </ac:spMkLst>
        </pc:spChg>
        <pc:spChg chg="add mod">
          <ac:chgData name="Luther Karper" userId="6ea3f153ada6f8d6" providerId="LiveId" clId="{88EA7862-2037-49FE-B638-B58897C3B6D7}" dt="2019-10-07T16:50:39.767" v="2240" actId="1076"/>
          <ac:spMkLst>
            <pc:docMk/>
            <pc:sldMk cId="1896998339" sldId="270"/>
            <ac:spMk id="5" creationId="{69A74B70-C874-4F17-96F5-82D1590D93CB}"/>
          </ac:spMkLst>
        </pc:spChg>
        <pc:spChg chg="del">
          <ac:chgData name="Luther Karper" userId="6ea3f153ada6f8d6" providerId="LiveId" clId="{88EA7862-2037-49FE-B638-B58897C3B6D7}" dt="2019-10-07T16:47:41.102" v="2192" actId="478"/>
          <ac:spMkLst>
            <pc:docMk/>
            <pc:sldMk cId="1896998339" sldId="270"/>
            <ac:spMk id="6" creationId="{8E97584D-0B41-4528-946E-F41A5340567C}"/>
          </ac:spMkLst>
        </pc:spChg>
        <pc:spChg chg="del">
          <ac:chgData name="Luther Karper" userId="6ea3f153ada6f8d6" providerId="LiveId" clId="{88EA7862-2037-49FE-B638-B58897C3B6D7}" dt="2019-10-07T16:47:41.102" v="2192" actId="478"/>
          <ac:spMkLst>
            <pc:docMk/>
            <pc:sldMk cId="1896998339" sldId="270"/>
            <ac:spMk id="8" creationId="{31D5BDB0-265D-4880-99BA-59004760C1D7}"/>
          </ac:spMkLst>
        </pc:spChg>
        <pc:spChg chg="add mod">
          <ac:chgData name="Luther Karper" userId="6ea3f153ada6f8d6" providerId="LiveId" clId="{88EA7862-2037-49FE-B638-B58897C3B6D7}" dt="2019-10-07T16:50:58.954" v="2246" actId="1076"/>
          <ac:spMkLst>
            <pc:docMk/>
            <pc:sldMk cId="1896998339" sldId="270"/>
            <ac:spMk id="10" creationId="{4578C86B-4212-4816-B81F-ED8EFC8D43FC}"/>
          </ac:spMkLst>
        </pc:spChg>
        <pc:spChg chg="del">
          <ac:chgData name="Luther Karper" userId="6ea3f153ada6f8d6" providerId="LiveId" clId="{88EA7862-2037-49FE-B638-B58897C3B6D7}" dt="2019-10-07T16:47:41.102" v="2192" actId="478"/>
          <ac:spMkLst>
            <pc:docMk/>
            <pc:sldMk cId="1896998339" sldId="270"/>
            <ac:spMk id="11" creationId="{4248F1C9-3558-4073-BABD-CE7E3785E955}"/>
          </ac:spMkLst>
        </pc:spChg>
        <pc:picChg chg="del">
          <ac:chgData name="Luther Karper" userId="6ea3f153ada6f8d6" providerId="LiveId" clId="{88EA7862-2037-49FE-B638-B58897C3B6D7}" dt="2019-10-07T16:47:42.818" v="2193" actId="478"/>
          <ac:picMkLst>
            <pc:docMk/>
            <pc:sldMk cId="1896998339" sldId="270"/>
            <ac:picMk id="3074" creationId="{BC77F5B4-CE4F-4B4F-9057-656ACA2250DC}"/>
          </ac:picMkLst>
        </pc:picChg>
        <pc:picChg chg="add mod">
          <ac:chgData name="Luther Karper" userId="6ea3f153ada6f8d6" providerId="LiveId" clId="{88EA7862-2037-49FE-B638-B58897C3B6D7}" dt="2019-10-07T16:50:41.813" v="2241" actId="1076"/>
          <ac:picMkLst>
            <pc:docMk/>
            <pc:sldMk cId="1896998339" sldId="270"/>
            <ac:picMk id="12290" creationId="{A000C86A-A5C9-46F5-A84D-CAF1399EFC69}"/>
          </ac:picMkLst>
        </pc:picChg>
        <pc:cxnChg chg="add mod">
          <ac:chgData name="Luther Karper" userId="6ea3f153ada6f8d6" providerId="LiveId" clId="{88EA7862-2037-49FE-B638-B58897C3B6D7}" dt="2019-10-07T16:50:48.020" v="2243" actId="14100"/>
          <ac:cxnSpMkLst>
            <pc:docMk/>
            <pc:sldMk cId="1896998339" sldId="270"/>
            <ac:cxnSpMk id="9" creationId="{547D93D6-A682-4A9C-ABCF-0F916CA5599C}"/>
          </ac:cxnSpMkLst>
        </pc:cxnChg>
        <pc:cxnChg chg="del">
          <ac:chgData name="Luther Karper" userId="6ea3f153ada6f8d6" providerId="LiveId" clId="{88EA7862-2037-49FE-B638-B58897C3B6D7}" dt="2019-10-07T16:47:41.102" v="2192" actId="478"/>
          <ac:cxnSpMkLst>
            <pc:docMk/>
            <pc:sldMk cId="1896998339" sldId="270"/>
            <ac:cxnSpMk id="12" creationId="{AF6EC8FE-B1AA-4AB3-8B8F-AF2C7AB49225}"/>
          </ac:cxnSpMkLst>
        </pc:cxnChg>
        <pc:cxnChg chg="del">
          <ac:chgData name="Luther Karper" userId="6ea3f153ada6f8d6" providerId="LiveId" clId="{88EA7862-2037-49FE-B638-B58897C3B6D7}" dt="2019-10-07T16:47:41.102" v="2192" actId="478"/>
          <ac:cxnSpMkLst>
            <pc:docMk/>
            <pc:sldMk cId="1896998339" sldId="270"/>
            <ac:cxnSpMk id="13" creationId="{ECBB12A5-397A-4711-B0A3-F806EA3A35C9}"/>
          </ac:cxnSpMkLst>
        </pc:cxnChg>
        <pc:cxnChg chg="add mod">
          <ac:chgData name="Luther Karper" userId="6ea3f153ada6f8d6" providerId="LiveId" clId="{88EA7862-2037-49FE-B638-B58897C3B6D7}" dt="2019-10-07T16:51:11.891" v="2249" actId="1582"/>
          <ac:cxnSpMkLst>
            <pc:docMk/>
            <pc:sldMk cId="1896998339" sldId="270"/>
            <ac:cxnSpMk id="16" creationId="{37033158-FB12-4B83-84D2-3038C78FAFB8}"/>
          </ac:cxnSpMkLst>
        </pc:cxnChg>
      </pc:sldChg>
      <pc:sldChg chg="addSp delSp modSp add">
        <pc:chgData name="Luther Karper" userId="6ea3f153ada6f8d6" providerId="LiveId" clId="{88EA7862-2037-49FE-B638-B58897C3B6D7}" dt="2019-10-07T16:59:23.284" v="2614" actId="20577"/>
        <pc:sldMkLst>
          <pc:docMk/>
          <pc:sldMk cId="2790154237" sldId="271"/>
        </pc:sldMkLst>
        <pc:spChg chg="mod">
          <ac:chgData name="Luther Karper" userId="6ea3f153ada6f8d6" providerId="LiveId" clId="{88EA7862-2037-49FE-B638-B58897C3B6D7}" dt="2019-10-07T16:54:38.495" v="2301" actId="27636"/>
          <ac:spMkLst>
            <pc:docMk/>
            <pc:sldMk cId="2790154237" sldId="271"/>
            <ac:spMk id="2" creationId="{D8FE345E-7084-4F0D-860C-06385179C143}"/>
          </ac:spMkLst>
        </pc:spChg>
        <pc:spChg chg="add del mod">
          <ac:chgData name="Luther Karper" userId="6ea3f153ada6f8d6" providerId="LiveId" clId="{88EA7862-2037-49FE-B638-B58897C3B6D7}" dt="2019-10-07T16:54:20.749" v="2293"/>
          <ac:spMkLst>
            <pc:docMk/>
            <pc:sldMk cId="2790154237" sldId="271"/>
            <ac:spMk id="3" creationId="{F0CF40E5-8CB8-4700-96D3-923603E4B848}"/>
          </ac:spMkLst>
        </pc:spChg>
        <pc:spChg chg="add mod">
          <ac:chgData name="Luther Karper" userId="6ea3f153ada6f8d6" providerId="LiveId" clId="{88EA7862-2037-49FE-B638-B58897C3B6D7}" dt="2019-10-07T16:58:30.776" v="2476" actId="255"/>
          <ac:spMkLst>
            <pc:docMk/>
            <pc:sldMk cId="2790154237" sldId="271"/>
            <ac:spMk id="4" creationId="{A9663637-98C8-44C5-9937-E21B3022814F}"/>
          </ac:spMkLst>
        </pc:spChg>
        <pc:spChg chg="del mod">
          <ac:chgData name="Luther Karper" userId="6ea3f153ada6f8d6" providerId="LiveId" clId="{88EA7862-2037-49FE-B638-B58897C3B6D7}" dt="2019-10-07T16:52:50.165" v="2292" actId="478"/>
          <ac:spMkLst>
            <pc:docMk/>
            <pc:sldMk cId="2790154237" sldId="271"/>
            <ac:spMk id="5" creationId="{69A74B70-C874-4F17-96F5-82D1590D93CB}"/>
          </ac:spMkLst>
        </pc:spChg>
        <pc:spChg chg="add mod">
          <ac:chgData name="Luther Karper" userId="6ea3f153ada6f8d6" providerId="LiveId" clId="{88EA7862-2037-49FE-B638-B58897C3B6D7}" dt="2019-10-07T16:59:02.824" v="2503" actId="14100"/>
          <ac:spMkLst>
            <pc:docMk/>
            <pc:sldMk cId="2790154237" sldId="271"/>
            <ac:spMk id="6" creationId="{25A7BFEB-73BD-4E6D-BE53-1CC5F6B15E10}"/>
          </ac:spMkLst>
        </pc:spChg>
        <pc:spChg chg="del mod">
          <ac:chgData name="Luther Karper" userId="6ea3f153ada6f8d6" providerId="LiveId" clId="{88EA7862-2037-49FE-B638-B58897C3B6D7}" dt="2019-10-07T16:54:27.778" v="2296" actId="478"/>
          <ac:spMkLst>
            <pc:docMk/>
            <pc:sldMk cId="2790154237" sldId="271"/>
            <ac:spMk id="10" creationId="{4578C86B-4212-4816-B81F-ED8EFC8D43FC}"/>
          </ac:spMkLst>
        </pc:spChg>
        <pc:spChg chg="add mod">
          <ac:chgData name="Luther Karper" userId="6ea3f153ada6f8d6" providerId="LiveId" clId="{88EA7862-2037-49FE-B638-B58897C3B6D7}" dt="2019-10-07T16:58:19.066" v="2471" actId="14100"/>
          <ac:spMkLst>
            <pc:docMk/>
            <pc:sldMk cId="2790154237" sldId="271"/>
            <ac:spMk id="11" creationId="{6620693D-3F8D-4BC1-A732-6BDC71E185B2}"/>
          </ac:spMkLst>
        </pc:spChg>
        <pc:spChg chg="add mod">
          <ac:chgData name="Luther Karper" userId="6ea3f153ada6f8d6" providerId="LiveId" clId="{88EA7862-2037-49FE-B638-B58897C3B6D7}" dt="2019-10-07T16:59:23.284" v="2614" actId="20577"/>
          <ac:spMkLst>
            <pc:docMk/>
            <pc:sldMk cId="2790154237" sldId="271"/>
            <ac:spMk id="13" creationId="{80FAFDF5-C4D5-4348-BCDD-7703457A6E51}"/>
          </ac:spMkLst>
        </pc:spChg>
        <pc:picChg chg="del">
          <ac:chgData name="Luther Karper" userId="6ea3f153ada6f8d6" providerId="LiveId" clId="{88EA7862-2037-49FE-B638-B58897C3B6D7}" dt="2019-10-07T16:52:44.981" v="2290" actId="478"/>
          <ac:picMkLst>
            <pc:docMk/>
            <pc:sldMk cId="2790154237" sldId="271"/>
            <ac:picMk id="12290" creationId="{A000C86A-A5C9-46F5-A84D-CAF1399EFC69}"/>
          </ac:picMkLst>
        </pc:picChg>
        <pc:picChg chg="add mod">
          <ac:chgData name="Luther Karper" userId="6ea3f153ada6f8d6" providerId="LiveId" clId="{88EA7862-2037-49FE-B638-B58897C3B6D7}" dt="2019-10-07T16:54:45.190" v="2304" actId="1076"/>
          <ac:picMkLst>
            <pc:docMk/>
            <pc:sldMk cId="2790154237" sldId="271"/>
            <ac:picMk id="15362" creationId="{3EBAE671-BEE9-47D8-9488-72EA96FA4739}"/>
          </ac:picMkLst>
        </pc:picChg>
        <pc:cxnChg chg="del">
          <ac:chgData name="Luther Karper" userId="6ea3f153ada6f8d6" providerId="LiveId" clId="{88EA7862-2037-49FE-B638-B58897C3B6D7}" dt="2019-10-07T16:54:29.999" v="2297" actId="478"/>
          <ac:cxnSpMkLst>
            <pc:docMk/>
            <pc:sldMk cId="2790154237" sldId="271"/>
            <ac:cxnSpMk id="9" creationId="{547D93D6-A682-4A9C-ABCF-0F916CA5599C}"/>
          </ac:cxnSpMkLst>
        </pc:cxnChg>
        <pc:cxnChg chg="del">
          <ac:chgData name="Luther Karper" userId="6ea3f153ada6f8d6" providerId="LiveId" clId="{88EA7862-2037-49FE-B638-B58897C3B6D7}" dt="2019-10-07T16:54:33.643" v="2299" actId="478"/>
          <ac:cxnSpMkLst>
            <pc:docMk/>
            <pc:sldMk cId="2790154237" sldId="271"/>
            <ac:cxnSpMk id="16" creationId="{37033158-FB12-4B83-84D2-3038C78FAFB8}"/>
          </ac:cxnSpMkLst>
        </pc:cxnChg>
      </pc:sldChg>
      <pc:sldChg chg="addSp delSp modSp add">
        <pc:chgData name="Luther Karper" userId="6ea3f153ada6f8d6" providerId="LiveId" clId="{88EA7862-2037-49FE-B638-B58897C3B6D7}" dt="2019-10-07T17:16:28.813" v="2783" actId="20577"/>
        <pc:sldMkLst>
          <pc:docMk/>
          <pc:sldMk cId="2952125463" sldId="272"/>
        </pc:sldMkLst>
        <pc:spChg chg="mod">
          <ac:chgData name="Luther Karper" userId="6ea3f153ada6f8d6" providerId="LiveId" clId="{88EA7862-2037-49FE-B638-B58897C3B6D7}" dt="2019-10-07T17:16:28.813" v="2783" actId="20577"/>
          <ac:spMkLst>
            <pc:docMk/>
            <pc:sldMk cId="2952125463" sldId="272"/>
            <ac:spMk id="2" creationId="{CF1ACE03-4C9A-4B39-82D7-CE7262A0FDE1}"/>
          </ac:spMkLst>
        </pc:spChg>
        <pc:spChg chg="add del mod">
          <ac:chgData name="Luther Karper" userId="6ea3f153ada6f8d6" providerId="LiveId" clId="{88EA7862-2037-49FE-B638-B58897C3B6D7}" dt="2019-10-07T17:12:30.213" v="2713"/>
          <ac:spMkLst>
            <pc:docMk/>
            <pc:sldMk cId="2952125463" sldId="272"/>
            <ac:spMk id="3" creationId="{622FB86C-5809-4DEB-91F8-47D1F10E60C5}"/>
          </ac:spMkLst>
        </pc:spChg>
        <pc:spChg chg="del">
          <ac:chgData name="Luther Karper" userId="6ea3f153ada6f8d6" providerId="LiveId" clId="{88EA7862-2037-49FE-B638-B58897C3B6D7}" dt="2019-10-07T17:12:36.737" v="2716"/>
          <ac:spMkLst>
            <pc:docMk/>
            <pc:sldMk cId="2952125463" sldId="272"/>
            <ac:spMk id="4" creationId="{52FCE1E5-08B4-4CC8-99D2-6E3CB3B8B17D}"/>
          </ac:spMkLst>
        </pc:spChg>
        <pc:spChg chg="add mod">
          <ac:chgData name="Luther Karper" userId="6ea3f153ada6f8d6" providerId="LiveId" clId="{88EA7862-2037-49FE-B638-B58897C3B6D7}" dt="2019-10-07T17:13:12.966" v="2737" actId="1076"/>
          <ac:spMkLst>
            <pc:docMk/>
            <pc:sldMk cId="2952125463" sldId="272"/>
            <ac:spMk id="8" creationId="{7360B776-FA62-4BC6-A96A-31AE14048A8E}"/>
          </ac:spMkLst>
        </pc:spChg>
        <pc:spChg chg="add mod">
          <ac:chgData name="Luther Karper" userId="6ea3f153ada6f8d6" providerId="LiveId" clId="{88EA7862-2037-49FE-B638-B58897C3B6D7}" dt="2019-10-07T17:14:29.616" v="2772" actId="403"/>
          <ac:spMkLst>
            <pc:docMk/>
            <pc:sldMk cId="2952125463" sldId="272"/>
            <ac:spMk id="12" creationId="{E219111E-723A-43FD-B26C-0F87C2FB5D0C}"/>
          </ac:spMkLst>
        </pc:spChg>
        <pc:picChg chg="del">
          <ac:chgData name="Luther Karper" userId="6ea3f153ada6f8d6" providerId="LiveId" clId="{88EA7862-2037-49FE-B638-B58897C3B6D7}" dt="2019-10-07T17:12:28.716" v="2712" actId="478"/>
          <ac:picMkLst>
            <pc:docMk/>
            <pc:sldMk cId="2952125463" sldId="272"/>
            <ac:picMk id="5" creationId="{F15F243A-FA0E-4D52-AC38-5EAFE8089F25}"/>
          </ac:picMkLst>
        </pc:picChg>
        <pc:picChg chg="add mod">
          <ac:chgData name="Luther Karper" userId="6ea3f153ada6f8d6" providerId="LiveId" clId="{88EA7862-2037-49FE-B638-B58897C3B6D7}" dt="2019-10-07T17:13:48.947" v="2749" actId="1076"/>
          <ac:picMkLst>
            <pc:docMk/>
            <pc:sldMk cId="2952125463" sldId="272"/>
            <ac:picMk id="17410" creationId="{8B097A19-261C-4C2F-AF4B-CCE2AF582ECC}"/>
          </ac:picMkLst>
        </pc:picChg>
        <pc:cxnChg chg="del">
          <ac:chgData name="Luther Karper" userId="6ea3f153ada6f8d6" providerId="LiveId" clId="{88EA7862-2037-49FE-B638-B58897C3B6D7}" dt="2019-10-07T17:12:36.737" v="2716"/>
          <ac:cxnSpMkLst>
            <pc:docMk/>
            <pc:sldMk cId="2952125463" sldId="272"/>
            <ac:cxnSpMk id="7" creationId="{FD197389-9506-422E-84C9-BDAC2421C045}"/>
          </ac:cxnSpMkLst>
        </pc:cxnChg>
        <pc:cxnChg chg="add mod">
          <ac:chgData name="Luther Karper" userId="6ea3f153ada6f8d6" providerId="LiveId" clId="{88EA7862-2037-49FE-B638-B58897C3B6D7}" dt="2019-10-07T17:13:57.379" v="2751" actId="14100"/>
          <ac:cxnSpMkLst>
            <pc:docMk/>
            <pc:sldMk cId="2952125463" sldId="272"/>
            <ac:cxnSpMk id="9" creationId="{54F425CC-BB63-4A0B-BCCC-6EDBE2FCD392}"/>
          </ac:cxnSpMkLst>
        </pc:cxnChg>
        <pc:cxnChg chg="add mod">
          <ac:chgData name="Luther Karper" userId="6ea3f153ada6f8d6" providerId="LiveId" clId="{88EA7862-2037-49FE-B638-B58897C3B6D7}" dt="2019-10-07T17:15:15.300" v="2781" actId="1582"/>
          <ac:cxnSpMkLst>
            <pc:docMk/>
            <pc:sldMk cId="2952125463" sldId="272"/>
            <ac:cxnSpMk id="14" creationId="{2252E10D-182B-4068-9DF9-935FCF9D1A63}"/>
          </ac:cxnSpMkLst>
        </pc:cxnChg>
        <pc:cxnChg chg="add mod">
          <ac:chgData name="Luther Karper" userId="6ea3f153ada6f8d6" providerId="LiveId" clId="{88EA7862-2037-49FE-B638-B58897C3B6D7}" dt="2019-10-07T17:15:11.107" v="2780" actId="1582"/>
          <ac:cxnSpMkLst>
            <pc:docMk/>
            <pc:sldMk cId="2952125463" sldId="272"/>
            <ac:cxnSpMk id="16" creationId="{F7B04F5E-18BD-4F2D-84ED-E96D797FD4D7}"/>
          </ac:cxnSpMkLst>
        </pc:cxnChg>
      </pc:sldChg>
      <pc:sldChg chg="addSp delSp modSp add">
        <pc:chgData name="Luther Karper" userId="6ea3f153ada6f8d6" providerId="LiveId" clId="{88EA7862-2037-49FE-B638-B58897C3B6D7}" dt="2019-10-07T17:24:26.629" v="2853" actId="14100"/>
        <pc:sldMkLst>
          <pc:docMk/>
          <pc:sldMk cId="3127568008" sldId="273"/>
        </pc:sldMkLst>
        <pc:spChg chg="mod">
          <ac:chgData name="Luther Karper" userId="6ea3f153ada6f8d6" providerId="LiveId" clId="{88EA7862-2037-49FE-B638-B58897C3B6D7}" dt="2019-10-07T17:23:29.821" v="2839" actId="27636"/>
          <ac:spMkLst>
            <pc:docMk/>
            <pc:sldMk cId="3127568008" sldId="273"/>
            <ac:spMk id="2" creationId="{CF1ACE03-4C9A-4B39-82D7-CE7262A0FDE1}"/>
          </ac:spMkLst>
        </pc:spChg>
        <pc:spChg chg="add del mod">
          <ac:chgData name="Luther Karper" userId="6ea3f153ada6f8d6" providerId="LiveId" clId="{88EA7862-2037-49FE-B638-B58897C3B6D7}" dt="2019-10-07T17:23:10.331" v="2831"/>
          <ac:spMkLst>
            <pc:docMk/>
            <pc:sldMk cId="3127568008" sldId="273"/>
            <ac:spMk id="3" creationId="{A2BE6ECC-FA07-4940-90F1-2A5B0DECD5D9}"/>
          </ac:spMkLst>
        </pc:spChg>
        <pc:spChg chg="del">
          <ac:chgData name="Luther Karper" userId="6ea3f153ada6f8d6" providerId="LiveId" clId="{88EA7862-2037-49FE-B638-B58897C3B6D7}" dt="2019-10-07T17:17:07.552" v="2827" actId="478"/>
          <ac:spMkLst>
            <pc:docMk/>
            <pc:sldMk cId="3127568008" sldId="273"/>
            <ac:spMk id="8" creationId="{7360B776-FA62-4BC6-A96A-31AE14048A8E}"/>
          </ac:spMkLst>
        </pc:spChg>
        <pc:spChg chg="del">
          <ac:chgData name="Luther Karper" userId="6ea3f153ada6f8d6" providerId="LiveId" clId="{88EA7862-2037-49FE-B638-B58897C3B6D7}" dt="2019-10-07T17:17:07.552" v="2827" actId="478"/>
          <ac:spMkLst>
            <pc:docMk/>
            <pc:sldMk cId="3127568008" sldId="273"/>
            <ac:spMk id="12" creationId="{E219111E-723A-43FD-B26C-0F87C2FB5D0C}"/>
          </ac:spMkLst>
        </pc:spChg>
        <pc:spChg chg="add mod">
          <ac:chgData name="Luther Karper" userId="6ea3f153ada6f8d6" providerId="LiveId" clId="{88EA7862-2037-49FE-B638-B58897C3B6D7}" dt="2019-10-07T17:24:05.467" v="2847" actId="1076"/>
          <ac:spMkLst>
            <pc:docMk/>
            <pc:sldMk cId="3127568008" sldId="273"/>
            <ac:spMk id="13" creationId="{AAE13418-446C-4D3B-A924-E2239AAD5B5F}"/>
          </ac:spMkLst>
        </pc:spChg>
        <pc:picChg chg="del">
          <ac:chgData name="Luther Karper" userId="6ea3f153ada6f8d6" providerId="LiveId" clId="{88EA7862-2037-49FE-B638-B58897C3B6D7}" dt="2019-10-07T17:17:07.552" v="2827" actId="478"/>
          <ac:picMkLst>
            <pc:docMk/>
            <pc:sldMk cId="3127568008" sldId="273"/>
            <ac:picMk id="17410" creationId="{8B097A19-261C-4C2F-AF4B-CCE2AF582ECC}"/>
          </ac:picMkLst>
        </pc:picChg>
        <pc:picChg chg="add mod">
          <ac:chgData name="Luther Karper" userId="6ea3f153ada6f8d6" providerId="LiveId" clId="{88EA7862-2037-49FE-B638-B58897C3B6D7}" dt="2019-10-07T17:23:52.261" v="2844" actId="14100"/>
          <ac:picMkLst>
            <pc:docMk/>
            <pc:sldMk cId="3127568008" sldId="273"/>
            <ac:picMk id="18434" creationId="{6F149A16-9E2A-4B59-BFC4-5DA249E90AA5}"/>
          </ac:picMkLst>
        </pc:picChg>
        <pc:picChg chg="add mod">
          <ac:chgData name="Luther Karper" userId="6ea3f153ada6f8d6" providerId="LiveId" clId="{88EA7862-2037-49FE-B638-B58897C3B6D7}" dt="2019-10-07T17:24:26.629" v="2853" actId="14100"/>
          <ac:picMkLst>
            <pc:docMk/>
            <pc:sldMk cId="3127568008" sldId="273"/>
            <ac:picMk id="18436" creationId="{5A33CA4B-947F-44D4-BC6E-A0A85FAA3936}"/>
          </ac:picMkLst>
        </pc:picChg>
        <pc:cxnChg chg="add mod">
          <ac:chgData name="Luther Karper" userId="6ea3f153ada6f8d6" providerId="LiveId" clId="{88EA7862-2037-49FE-B638-B58897C3B6D7}" dt="2019-10-07T17:24:20.515" v="2851" actId="1582"/>
          <ac:cxnSpMkLst>
            <pc:docMk/>
            <pc:sldMk cId="3127568008" sldId="273"/>
            <ac:cxnSpMk id="5" creationId="{45D14B70-9810-4F09-A5FF-55BA00F6E30D}"/>
          </ac:cxnSpMkLst>
        </pc:cxnChg>
        <pc:cxnChg chg="del">
          <ac:chgData name="Luther Karper" userId="6ea3f153ada6f8d6" providerId="LiveId" clId="{88EA7862-2037-49FE-B638-B58897C3B6D7}" dt="2019-10-07T17:17:02.332" v="2826" actId="478"/>
          <ac:cxnSpMkLst>
            <pc:docMk/>
            <pc:sldMk cId="3127568008" sldId="273"/>
            <ac:cxnSpMk id="9" creationId="{54F425CC-BB63-4A0B-BCCC-6EDBE2FCD392}"/>
          </ac:cxnSpMkLst>
        </pc:cxnChg>
        <pc:cxnChg chg="del">
          <ac:chgData name="Luther Karper" userId="6ea3f153ada6f8d6" providerId="LiveId" clId="{88EA7862-2037-49FE-B638-B58897C3B6D7}" dt="2019-10-07T17:17:02.332" v="2826" actId="478"/>
          <ac:cxnSpMkLst>
            <pc:docMk/>
            <pc:sldMk cId="3127568008" sldId="273"/>
            <ac:cxnSpMk id="14" creationId="{2252E10D-182B-4068-9DF9-935FCF9D1A63}"/>
          </ac:cxnSpMkLst>
        </pc:cxnChg>
        <pc:cxnChg chg="del">
          <ac:chgData name="Luther Karper" userId="6ea3f153ada6f8d6" providerId="LiveId" clId="{88EA7862-2037-49FE-B638-B58897C3B6D7}" dt="2019-10-07T17:17:02.332" v="2826" actId="478"/>
          <ac:cxnSpMkLst>
            <pc:docMk/>
            <pc:sldMk cId="3127568008" sldId="273"/>
            <ac:cxnSpMk id="16" creationId="{F7B04F5E-18BD-4F2D-84ED-E96D797FD4D7}"/>
          </ac:cxnSpMkLst>
        </pc:cxnChg>
      </pc:sldChg>
      <pc:sldChg chg="addSp delSp modSp add">
        <pc:chgData name="Luther Karper" userId="6ea3f153ada6f8d6" providerId="LiveId" clId="{88EA7862-2037-49FE-B638-B58897C3B6D7}" dt="2019-10-07T17:37:19.247" v="2940" actId="1076"/>
        <pc:sldMkLst>
          <pc:docMk/>
          <pc:sldMk cId="1496987821" sldId="274"/>
        </pc:sldMkLst>
        <pc:spChg chg="mod">
          <ac:chgData name="Luther Karper" userId="6ea3f153ada6f8d6" providerId="LiveId" clId="{88EA7862-2037-49FE-B638-B58897C3B6D7}" dt="2019-10-07T17:25:06.598" v="2895" actId="20577"/>
          <ac:spMkLst>
            <pc:docMk/>
            <pc:sldMk cId="1496987821" sldId="274"/>
            <ac:spMk id="2" creationId="{CF1ACE03-4C9A-4B39-82D7-CE7262A0FDE1}"/>
          </ac:spMkLst>
        </pc:spChg>
        <pc:spChg chg="add del mod">
          <ac:chgData name="Luther Karper" userId="6ea3f153ada6f8d6" providerId="LiveId" clId="{88EA7862-2037-49FE-B638-B58897C3B6D7}" dt="2019-10-07T17:29:42.693" v="2901"/>
          <ac:spMkLst>
            <pc:docMk/>
            <pc:sldMk cId="1496987821" sldId="274"/>
            <ac:spMk id="3" creationId="{B69E0DAB-1D0C-4B8C-AAF8-2187D3BD7C81}"/>
          </ac:spMkLst>
        </pc:spChg>
        <pc:spChg chg="add mod">
          <ac:chgData name="Luther Karper" userId="6ea3f153ada6f8d6" providerId="LiveId" clId="{88EA7862-2037-49FE-B638-B58897C3B6D7}" dt="2019-10-07T17:36:09.410" v="2934" actId="403"/>
          <ac:spMkLst>
            <pc:docMk/>
            <pc:sldMk cId="1496987821" sldId="274"/>
            <ac:spMk id="8" creationId="{B5CD2FFE-1FF2-4581-A143-C03E12E1090D}"/>
          </ac:spMkLst>
        </pc:spChg>
        <pc:spChg chg="mod">
          <ac:chgData name="Luther Karper" userId="6ea3f153ada6f8d6" providerId="LiveId" clId="{88EA7862-2037-49FE-B638-B58897C3B6D7}" dt="2019-10-07T17:35:48.991" v="2917" actId="20577"/>
          <ac:spMkLst>
            <pc:docMk/>
            <pc:sldMk cId="1496987821" sldId="274"/>
            <ac:spMk id="13" creationId="{AAE13418-446C-4D3B-A924-E2239AAD5B5F}"/>
          </ac:spMkLst>
        </pc:spChg>
        <pc:picChg chg="add mod">
          <ac:chgData name="Luther Karper" userId="6ea3f153ada6f8d6" providerId="LiveId" clId="{88EA7862-2037-49FE-B638-B58897C3B6D7}" dt="2019-10-07T17:29:45.510" v="2902" actId="1076"/>
          <ac:picMkLst>
            <pc:docMk/>
            <pc:sldMk cId="1496987821" sldId="274"/>
            <ac:picMk id="9" creationId="{5B808BC3-703C-4DAD-BA3F-AB4C7F4A45AC}"/>
          </ac:picMkLst>
        </pc:picChg>
        <pc:picChg chg="del">
          <ac:chgData name="Luther Karper" userId="6ea3f153ada6f8d6" providerId="LiveId" clId="{88EA7862-2037-49FE-B638-B58897C3B6D7}" dt="2019-10-07T17:25:12.970" v="2896" actId="478"/>
          <ac:picMkLst>
            <pc:docMk/>
            <pc:sldMk cId="1496987821" sldId="274"/>
            <ac:picMk id="18434" creationId="{6F149A16-9E2A-4B59-BFC4-5DA249E90AA5}"/>
          </ac:picMkLst>
        </pc:picChg>
        <pc:picChg chg="del">
          <ac:chgData name="Luther Karper" userId="6ea3f153ada6f8d6" providerId="LiveId" clId="{88EA7862-2037-49FE-B638-B58897C3B6D7}" dt="2019-10-07T17:35:35.560" v="2905" actId="478"/>
          <ac:picMkLst>
            <pc:docMk/>
            <pc:sldMk cId="1496987821" sldId="274"/>
            <ac:picMk id="18436" creationId="{5A33CA4B-947F-44D4-BC6E-A0A85FAA3936}"/>
          </ac:picMkLst>
        </pc:picChg>
        <pc:picChg chg="add del mod">
          <ac:chgData name="Luther Karper" userId="6ea3f153ada6f8d6" providerId="LiveId" clId="{88EA7862-2037-49FE-B638-B58897C3B6D7}" dt="2019-10-07T17:29:41.907" v="2900"/>
          <ac:picMkLst>
            <pc:docMk/>
            <pc:sldMk cId="1496987821" sldId="274"/>
            <ac:picMk id="19458" creationId="{FB3A1059-32C8-40C0-9361-FEABC9B97A78}"/>
          </ac:picMkLst>
        </pc:picChg>
        <pc:picChg chg="add mod">
          <ac:chgData name="Luther Karper" userId="6ea3f153ada6f8d6" providerId="LiveId" clId="{88EA7862-2037-49FE-B638-B58897C3B6D7}" dt="2019-10-07T17:35:55.145" v="2919" actId="14100"/>
          <ac:picMkLst>
            <pc:docMk/>
            <pc:sldMk cId="1496987821" sldId="274"/>
            <ac:picMk id="19460" creationId="{1EFA9C95-B1C9-445E-84B0-6AA916B6F9CC}"/>
          </ac:picMkLst>
        </pc:picChg>
        <pc:picChg chg="add mod">
          <ac:chgData name="Luther Karper" userId="6ea3f153ada6f8d6" providerId="LiveId" clId="{88EA7862-2037-49FE-B638-B58897C3B6D7}" dt="2019-10-07T17:37:19.247" v="2940" actId="1076"/>
          <ac:picMkLst>
            <pc:docMk/>
            <pc:sldMk cId="1496987821" sldId="274"/>
            <ac:picMk id="19462" creationId="{81D2CB80-EB6E-4EBB-A8E5-EC1BCF6C50A8}"/>
          </ac:picMkLst>
        </pc:picChg>
        <pc:cxnChg chg="mod ord">
          <ac:chgData name="Luther Karper" userId="6ea3f153ada6f8d6" providerId="LiveId" clId="{88EA7862-2037-49FE-B638-B58897C3B6D7}" dt="2019-10-07T17:36:45.663" v="2938" actId="166"/>
          <ac:cxnSpMkLst>
            <pc:docMk/>
            <pc:sldMk cId="1496987821" sldId="274"/>
            <ac:cxnSpMk id="5" creationId="{45D14B70-9810-4F09-A5FF-55BA00F6E30D}"/>
          </ac:cxnSpMkLst>
        </pc:cxnChg>
        <pc:cxnChg chg="add mod">
          <ac:chgData name="Luther Karper" userId="6ea3f153ada6f8d6" providerId="LiveId" clId="{88EA7862-2037-49FE-B638-B58897C3B6D7}" dt="2019-10-07T17:36:19.087" v="2937" actId="1582"/>
          <ac:cxnSpMkLst>
            <pc:docMk/>
            <pc:sldMk cId="1496987821" sldId="274"/>
            <ac:cxnSpMk id="11" creationId="{ECB2CEB7-ED54-4887-A0F9-D23E93E51F1A}"/>
          </ac:cxnSpMkLst>
        </pc:cxnChg>
      </pc:sldChg>
      <pc:sldChg chg="addSp delSp modSp add">
        <pc:chgData name="Luther Karper" userId="6ea3f153ada6f8d6" providerId="LiveId" clId="{88EA7862-2037-49FE-B638-B58897C3B6D7}" dt="2019-10-07T17:42:00.261" v="3009" actId="1076"/>
        <pc:sldMkLst>
          <pc:docMk/>
          <pc:sldMk cId="1231593266" sldId="275"/>
        </pc:sldMkLst>
        <pc:spChg chg="mod">
          <ac:chgData name="Luther Karper" userId="6ea3f153ada6f8d6" providerId="LiveId" clId="{88EA7862-2037-49FE-B638-B58897C3B6D7}" dt="2019-10-07T17:38:07.136" v="2993" actId="14100"/>
          <ac:spMkLst>
            <pc:docMk/>
            <pc:sldMk cId="1231593266" sldId="275"/>
            <ac:spMk id="2" creationId="{84DDB189-DC3F-423F-A5FA-7C759F769CB1}"/>
          </ac:spMkLst>
        </pc:spChg>
        <pc:spChg chg="del">
          <ac:chgData name="Luther Karper" userId="6ea3f153ada6f8d6" providerId="LiveId" clId="{88EA7862-2037-49FE-B638-B58897C3B6D7}" dt="2019-10-07T17:40:43.782" v="2994"/>
          <ac:spMkLst>
            <pc:docMk/>
            <pc:sldMk cId="1231593266" sldId="275"/>
            <ac:spMk id="3" creationId="{82BEF20A-64F5-4BCD-8151-1011988D29C1}"/>
          </ac:spMkLst>
        </pc:spChg>
        <pc:picChg chg="add mod">
          <ac:chgData name="Luther Karper" userId="6ea3f153ada6f8d6" providerId="LiveId" clId="{88EA7862-2037-49FE-B638-B58897C3B6D7}" dt="2019-10-07T17:41:58.626" v="3008" actId="1076"/>
          <ac:picMkLst>
            <pc:docMk/>
            <pc:sldMk cId="1231593266" sldId="275"/>
            <ac:picMk id="20482" creationId="{521417B8-4D46-4D38-BCD1-05AF1829ACF0}"/>
          </ac:picMkLst>
        </pc:picChg>
        <pc:picChg chg="add del">
          <ac:chgData name="Luther Karper" userId="6ea3f153ada6f8d6" providerId="LiveId" clId="{88EA7862-2037-49FE-B638-B58897C3B6D7}" dt="2019-10-07T17:41:15.862" v="2998"/>
          <ac:picMkLst>
            <pc:docMk/>
            <pc:sldMk cId="1231593266" sldId="275"/>
            <ac:picMk id="20484" creationId="{78597671-F948-49DA-A980-1DC398F602FE}"/>
          </ac:picMkLst>
        </pc:picChg>
        <pc:picChg chg="add del mod">
          <ac:chgData name="Luther Karper" userId="6ea3f153ada6f8d6" providerId="LiveId" clId="{88EA7862-2037-49FE-B638-B58897C3B6D7}" dt="2019-10-07T17:41:49.652" v="3003" actId="478"/>
          <ac:picMkLst>
            <pc:docMk/>
            <pc:sldMk cId="1231593266" sldId="275"/>
            <ac:picMk id="20486" creationId="{EAC92A29-8965-4EB3-9B0D-461A12327C4F}"/>
          </ac:picMkLst>
        </pc:picChg>
        <pc:picChg chg="add mod">
          <ac:chgData name="Luther Karper" userId="6ea3f153ada6f8d6" providerId="LiveId" clId="{88EA7862-2037-49FE-B638-B58897C3B6D7}" dt="2019-10-07T17:42:00.261" v="3009" actId="1076"/>
          <ac:picMkLst>
            <pc:docMk/>
            <pc:sldMk cId="1231593266" sldId="275"/>
            <ac:picMk id="20488" creationId="{481C4A27-AE99-4BF8-8C35-8D8A6B28C10C}"/>
          </ac:picMkLst>
        </pc:picChg>
      </pc:sldChg>
      <pc:sldChg chg="addSp delSp modSp add">
        <pc:chgData name="Luther Karper" userId="6ea3f153ada6f8d6" providerId="LiveId" clId="{88EA7862-2037-49FE-B638-B58897C3B6D7}" dt="2019-10-07T17:45:17.868" v="3068" actId="1076"/>
        <pc:sldMkLst>
          <pc:docMk/>
          <pc:sldMk cId="1070197597" sldId="276"/>
        </pc:sldMkLst>
        <pc:spChg chg="mod">
          <ac:chgData name="Luther Karper" userId="6ea3f153ada6f8d6" providerId="LiveId" clId="{88EA7862-2037-49FE-B638-B58897C3B6D7}" dt="2019-10-07T17:42:57.080" v="3061" actId="403"/>
          <ac:spMkLst>
            <pc:docMk/>
            <pc:sldMk cId="1070197597" sldId="276"/>
            <ac:spMk id="2" creationId="{23F08C3D-A4EC-44DC-A4AB-F4C4507BCA6B}"/>
          </ac:spMkLst>
        </pc:spChg>
        <pc:spChg chg="del">
          <ac:chgData name="Luther Karper" userId="6ea3f153ada6f8d6" providerId="LiveId" clId="{88EA7862-2037-49FE-B638-B58897C3B6D7}" dt="2019-10-07T17:44:50.241" v="3064"/>
          <ac:spMkLst>
            <pc:docMk/>
            <pc:sldMk cId="1070197597" sldId="276"/>
            <ac:spMk id="3" creationId="{0BA85C7D-BDE9-4979-A459-E8BA5B16EF3A}"/>
          </ac:spMkLst>
        </pc:spChg>
        <pc:picChg chg="add del">
          <ac:chgData name="Luther Karper" userId="6ea3f153ada6f8d6" providerId="LiveId" clId="{88EA7862-2037-49FE-B638-B58897C3B6D7}" dt="2019-10-07T17:44:48.433" v="3063"/>
          <ac:picMkLst>
            <pc:docMk/>
            <pc:sldMk cId="1070197597" sldId="276"/>
            <ac:picMk id="21506" creationId="{A2FB686C-6838-4D3A-9B15-9D246E6BAF5D}"/>
          </ac:picMkLst>
        </pc:picChg>
        <pc:picChg chg="add mod">
          <ac:chgData name="Luther Karper" userId="6ea3f153ada6f8d6" providerId="LiveId" clId="{88EA7862-2037-49FE-B638-B58897C3B6D7}" dt="2019-10-07T17:45:17.868" v="3068" actId="1076"/>
          <ac:picMkLst>
            <pc:docMk/>
            <pc:sldMk cId="1070197597" sldId="276"/>
            <ac:picMk id="21508" creationId="{B674E14A-BD8B-4070-AAE3-D7431D8D6EB6}"/>
          </ac:picMkLst>
        </pc:picChg>
      </pc:sldChg>
      <pc:sldChg chg="addSp delSp modSp add">
        <pc:chgData name="Luther Karper" userId="6ea3f153ada6f8d6" providerId="LiveId" clId="{88EA7862-2037-49FE-B638-B58897C3B6D7}" dt="2019-10-07T17:50:09.065" v="3121" actId="1076"/>
        <pc:sldMkLst>
          <pc:docMk/>
          <pc:sldMk cId="1169473525" sldId="277"/>
        </pc:sldMkLst>
        <pc:spChg chg="mod">
          <ac:chgData name="Luther Karper" userId="6ea3f153ada6f8d6" providerId="LiveId" clId="{88EA7862-2037-49FE-B638-B58897C3B6D7}" dt="2019-10-07T17:46:04.598" v="3114" actId="27636"/>
          <ac:spMkLst>
            <pc:docMk/>
            <pc:sldMk cId="1169473525" sldId="277"/>
            <ac:spMk id="2" creationId="{8159B61C-7C09-4AB8-9A21-3D152AECF420}"/>
          </ac:spMkLst>
        </pc:spChg>
        <pc:spChg chg="del">
          <ac:chgData name="Luther Karper" userId="6ea3f153ada6f8d6" providerId="LiveId" clId="{88EA7862-2037-49FE-B638-B58897C3B6D7}" dt="2019-10-07T17:50:02.566" v="3117"/>
          <ac:spMkLst>
            <pc:docMk/>
            <pc:sldMk cId="1169473525" sldId="277"/>
            <ac:spMk id="3" creationId="{BB4C7121-672F-4B67-A788-38219C7A81EC}"/>
          </ac:spMkLst>
        </pc:spChg>
        <pc:picChg chg="add del">
          <ac:chgData name="Luther Karper" userId="6ea3f153ada6f8d6" providerId="LiveId" clId="{88EA7862-2037-49FE-B638-B58897C3B6D7}" dt="2019-10-07T17:50:00.318" v="3116"/>
          <ac:picMkLst>
            <pc:docMk/>
            <pc:sldMk cId="1169473525" sldId="277"/>
            <ac:picMk id="22530" creationId="{4827D114-9905-41A2-8615-F82F97B078B2}"/>
          </ac:picMkLst>
        </pc:picChg>
        <pc:picChg chg="add mod">
          <ac:chgData name="Luther Karper" userId="6ea3f153ada6f8d6" providerId="LiveId" clId="{88EA7862-2037-49FE-B638-B58897C3B6D7}" dt="2019-10-07T17:50:09.065" v="3121" actId="1076"/>
          <ac:picMkLst>
            <pc:docMk/>
            <pc:sldMk cId="1169473525" sldId="277"/>
            <ac:picMk id="22532" creationId="{CE48D932-8F03-4373-80D8-E1E7096BE57F}"/>
          </ac:picMkLst>
        </pc:picChg>
      </pc:sldChg>
      <pc:sldChg chg="addSp delSp modSp add">
        <pc:chgData name="Luther Karper" userId="6ea3f153ada6f8d6" providerId="LiveId" clId="{88EA7862-2037-49FE-B638-B58897C3B6D7}" dt="2019-10-07T17:55:28.721" v="3179" actId="1076"/>
        <pc:sldMkLst>
          <pc:docMk/>
          <pc:sldMk cId="3718231719" sldId="278"/>
        </pc:sldMkLst>
        <pc:spChg chg="mod">
          <ac:chgData name="Luther Karper" userId="6ea3f153ada6f8d6" providerId="LiveId" clId="{88EA7862-2037-49FE-B638-B58897C3B6D7}" dt="2019-10-07T17:51:57.481" v="3175" actId="403"/>
          <ac:spMkLst>
            <pc:docMk/>
            <pc:sldMk cId="3718231719" sldId="278"/>
            <ac:spMk id="2" creationId="{C1B43A4A-BCCD-4560-8E96-B5AA3C580CBD}"/>
          </ac:spMkLst>
        </pc:spChg>
        <pc:spChg chg="del">
          <ac:chgData name="Luther Karper" userId="6ea3f153ada6f8d6" providerId="LiveId" clId="{88EA7862-2037-49FE-B638-B58897C3B6D7}" dt="2019-10-07T17:55:21.027" v="3176"/>
          <ac:spMkLst>
            <pc:docMk/>
            <pc:sldMk cId="3718231719" sldId="278"/>
            <ac:spMk id="3" creationId="{970FFCC6-D24C-4740-96AD-9858F851E219}"/>
          </ac:spMkLst>
        </pc:spChg>
        <pc:picChg chg="add mod">
          <ac:chgData name="Luther Karper" userId="6ea3f153ada6f8d6" providerId="LiveId" clId="{88EA7862-2037-49FE-B638-B58897C3B6D7}" dt="2019-10-07T17:55:28.721" v="3179" actId="1076"/>
          <ac:picMkLst>
            <pc:docMk/>
            <pc:sldMk cId="3718231719" sldId="278"/>
            <ac:picMk id="23554" creationId="{6856CA2D-DA6D-4AE2-ABF7-C2CF6CD68AED}"/>
          </ac:picMkLst>
        </pc:picChg>
      </pc:sldChg>
      <pc:sldChg chg="addSp delSp modSp add">
        <pc:chgData name="Luther Karper" userId="6ea3f153ada6f8d6" providerId="LiveId" clId="{88EA7862-2037-49FE-B638-B58897C3B6D7}" dt="2019-10-07T18:00:15.157" v="3221" actId="14100"/>
        <pc:sldMkLst>
          <pc:docMk/>
          <pc:sldMk cId="2022539201" sldId="279"/>
        </pc:sldMkLst>
        <pc:spChg chg="mod">
          <ac:chgData name="Luther Karper" userId="6ea3f153ada6f8d6" providerId="LiveId" clId="{88EA7862-2037-49FE-B638-B58897C3B6D7}" dt="2019-10-07T17:55:44.135" v="3194" actId="20577"/>
          <ac:spMkLst>
            <pc:docMk/>
            <pc:sldMk cId="2022539201" sldId="279"/>
            <ac:spMk id="2" creationId="{C1B43A4A-BCCD-4560-8E96-B5AA3C580CBD}"/>
          </ac:spMkLst>
        </pc:spChg>
        <pc:spChg chg="add del mod">
          <ac:chgData name="Luther Karper" userId="6ea3f153ada6f8d6" providerId="LiveId" clId="{88EA7862-2037-49FE-B638-B58897C3B6D7}" dt="2019-10-07T17:57:38.071" v="3196"/>
          <ac:spMkLst>
            <pc:docMk/>
            <pc:sldMk cId="2022539201" sldId="279"/>
            <ac:spMk id="3" creationId="{58C72A4E-AECB-40AA-A9A5-1069FF8C4DC0}"/>
          </ac:spMkLst>
        </pc:spChg>
        <pc:picChg chg="del">
          <ac:chgData name="Luther Karper" userId="6ea3f153ada6f8d6" providerId="LiveId" clId="{88EA7862-2037-49FE-B638-B58897C3B6D7}" dt="2019-10-07T17:57:35.969" v="3195" actId="478"/>
          <ac:picMkLst>
            <pc:docMk/>
            <pc:sldMk cId="2022539201" sldId="279"/>
            <ac:picMk id="23554" creationId="{6856CA2D-DA6D-4AE2-ABF7-C2CF6CD68AED}"/>
          </ac:picMkLst>
        </pc:picChg>
        <pc:picChg chg="add mod">
          <ac:chgData name="Luther Karper" userId="6ea3f153ada6f8d6" providerId="LiveId" clId="{88EA7862-2037-49FE-B638-B58897C3B6D7}" dt="2019-10-07T17:59:43.352" v="3214" actId="166"/>
          <ac:picMkLst>
            <pc:docMk/>
            <pc:sldMk cId="2022539201" sldId="279"/>
            <ac:picMk id="24578" creationId="{E972C6D3-3FD1-4A9F-B5CA-160D2C8F2CD8}"/>
          </ac:picMkLst>
        </pc:picChg>
        <pc:picChg chg="add mod">
          <ac:chgData name="Luther Karper" userId="6ea3f153ada6f8d6" providerId="LiveId" clId="{88EA7862-2037-49FE-B638-B58897C3B6D7}" dt="2019-10-07T18:00:15.157" v="3221" actId="14100"/>
          <ac:picMkLst>
            <pc:docMk/>
            <pc:sldMk cId="2022539201" sldId="279"/>
            <ac:picMk id="24580" creationId="{1BAEC337-A9B1-48D1-AEEC-A44F02745364}"/>
          </ac:picMkLst>
        </pc:picChg>
      </pc:sldChg>
      <pc:sldChg chg="addSp delSp modSp add">
        <pc:chgData name="Luther Karper" userId="6ea3f153ada6f8d6" providerId="LiveId" clId="{88EA7862-2037-49FE-B638-B58897C3B6D7}" dt="2019-10-07T18:10:51.388" v="3375" actId="403"/>
        <pc:sldMkLst>
          <pc:docMk/>
          <pc:sldMk cId="2428216526" sldId="280"/>
        </pc:sldMkLst>
        <pc:spChg chg="mod">
          <ac:chgData name="Luther Karper" userId="6ea3f153ada6f8d6" providerId="LiveId" clId="{88EA7862-2037-49FE-B638-B58897C3B6D7}" dt="2019-10-07T18:08:49.714" v="3276" actId="20577"/>
          <ac:spMkLst>
            <pc:docMk/>
            <pc:sldMk cId="2428216526" sldId="280"/>
            <ac:spMk id="2" creationId="{C1B43A4A-BCCD-4560-8E96-B5AA3C580CBD}"/>
          </ac:spMkLst>
        </pc:spChg>
        <pc:spChg chg="add del mod">
          <ac:chgData name="Luther Karper" userId="6ea3f153ada6f8d6" providerId="LiveId" clId="{88EA7862-2037-49FE-B638-B58897C3B6D7}" dt="2019-10-07T18:09:16.830" v="3279"/>
          <ac:spMkLst>
            <pc:docMk/>
            <pc:sldMk cId="2428216526" sldId="280"/>
            <ac:spMk id="3" creationId="{9B64A511-D463-423D-B1A5-5F52486423D0}"/>
          </ac:spMkLst>
        </pc:spChg>
        <pc:spChg chg="add mod">
          <ac:chgData name="Luther Karper" userId="6ea3f153ada6f8d6" providerId="LiveId" clId="{88EA7862-2037-49FE-B638-B58897C3B6D7}" dt="2019-10-07T18:10:51.388" v="3375" actId="403"/>
          <ac:spMkLst>
            <pc:docMk/>
            <pc:sldMk cId="2428216526" sldId="280"/>
            <ac:spMk id="8" creationId="{4951A8B6-7959-4148-AD4C-F38C730550F5}"/>
          </ac:spMkLst>
        </pc:spChg>
        <pc:picChg chg="add del mod">
          <ac:chgData name="Luther Karper" userId="6ea3f153ada6f8d6" providerId="LiveId" clId="{88EA7862-2037-49FE-B638-B58897C3B6D7}" dt="2019-10-07T18:09:06.621" v="3278"/>
          <ac:picMkLst>
            <pc:docMk/>
            <pc:sldMk cId="2428216526" sldId="280"/>
            <ac:picMk id="5" creationId="{2FB525AD-4F05-4955-9234-E0EDA9CAC30E}"/>
          </ac:picMkLst>
        </pc:picChg>
        <pc:picChg chg="add mod">
          <ac:chgData name="Luther Karper" userId="6ea3f153ada6f8d6" providerId="LiveId" clId="{88EA7862-2037-49FE-B638-B58897C3B6D7}" dt="2019-10-07T18:10:40.189" v="3371" actId="1076"/>
          <ac:picMkLst>
            <pc:docMk/>
            <pc:sldMk cId="2428216526" sldId="280"/>
            <ac:picMk id="7" creationId="{A5B3A5A5-A549-4418-BCF5-810052694731}"/>
          </ac:picMkLst>
        </pc:picChg>
        <pc:picChg chg="del">
          <ac:chgData name="Luther Karper" userId="6ea3f153ada6f8d6" providerId="LiveId" clId="{88EA7862-2037-49FE-B638-B58897C3B6D7}" dt="2019-10-07T18:06:32.718" v="3273" actId="478"/>
          <ac:picMkLst>
            <pc:docMk/>
            <pc:sldMk cId="2428216526" sldId="280"/>
            <ac:picMk id="24578" creationId="{E972C6D3-3FD1-4A9F-B5CA-160D2C8F2CD8}"/>
          </ac:picMkLst>
        </pc:picChg>
        <pc:picChg chg="del">
          <ac:chgData name="Luther Karper" userId="6ea3f153ada6f8d6" providerId="LiveId" clId="{88EA7862-2037-49FE-B638-B58897C3B6D7}" dt="2019-10-07T18:06:32.718" v="3273" actId="478"/>
          <ac:picMkLst>
            <pc:docMk/>
            <pc:sldMk cId="2428216526" sldId="280"/>
            <ac:picMk id="24580" creationId="{1BAEC337-A9B1-48D1-AEEC-A44F02745364}"/>
          </ac:picMkLst>
        </pc:picChg>
      </pc:sldChg>
      <pc:sldChg chg="addSp delSp modSp add ord">
        <pc:chgData name="Luther Karper" userId="6ea3f153ada6f8d6" providerId="LiveId" clId="{88EA7862-2037-49FE-B638-B58897C3B6D7}" dt="2019-10-07T18:16:53.366" v="3555" actId="1582"/>
        <pc:sldMkLst>
          <pc:docMk/>
          <pc:sldMk cId="4248638243" sldId="281"/>
        </pc:sldMkLst>
        <pc:spChg chg="mod">
          <ac:chgData name="Luther Karper" userId="6ea3f153ada6f8d6" providerId="LiveId" clId="{88EA7862-2037-49FE-B638-B58897C3B6D7}" dt="2019-10-07T18:15:22.357" v="3511" actId="242"/>
          <ac:spMkLst>
            <pc:docMk/>
            <pc:sldMk cId="4248638243" sldId="281"/>
            <ac:spMk id="2" creationId="{4ECA0981-B704-4B86-B95D-ED5019B17BAB}"/>
          </ac:spMkLst>
        </pc:spChg>
        <pc:spChg chg="del">
          <ac:chgData name="Luther Karper" userId="6ea3f153ada6f8d6" providerId="LiveId" clId="{88EA7862-2037-49FE-B638-B58897C3B6D7}" dt="2019-10-07T18:14:25.967" v="3488"/>
          <ac:spMkLst>
            <pc:docMk/>
            <pc:sldMk cId="4248638243" sldId="281"/>
            <ac:spMk id="3" creationId="{AB45D602-982E-4AA9-B3FC-E6E219064695}"/>
          </ac:spMkLst>
        </pc:spChg>
        <pc:spChg chg="add mod">
          <ac:chgData name="Luther Karper" userId="6ea3f153ada6f8d6" providerId="LiveId" clId="{88EA7862-2037-49FE-B638-B58897C3B6D7}" dt="2019-10-07T18:16:03.285" v="3542" actId="1076"/>
          <ac:spMkLst>
            <pc:docMk/>
            <pc:sldMk cId="4248638243" sldId="281"/>
            <ac:spMk id="5" creationId="{AA924510-F805-406E-B294-7C8F62401DBC}"/>
          </ac:spMkLst>
        </pc:spChg>
        <pc:spChg chg="add mod">
          <ac:chgData name="Luther Karper" userId="6ea3f153ada6f8d6" providerId="LiveId" clId="{88EA7862-2037-49FE-B638-B58897C3B6D7}" dt="2019-10-07T18:16:53.366" v="3555" actId="1582"/>
          <ac:spMkLst>
            <pc:docMk/>
            <pc:sldMk cId="4248638243" sldId="281"/>
            <ac:spMk id="11" creationId="{A142A195-3169-413F-B628-03A9AA0EC161}"/>
          </ac:spMkLst>
        </pc:spChg>
        <pc:picChg chg="add mod">
          <ac:chgData name="Luther Karper" userId="6ea3f153ada6f8d6" providerId="LiveId" clId="{88EA7862-2037-49FE-B638-B58897C3B6D7}" dt="2019-10-07T18:15:31.248" v="3513" actId="1076"/>
          <ac:picMkLst>
            <pc:docMk/>
            <pc:sldMk cId="4248638243" sldId="281"/>
            <ac:picMk id="4" creationId="{AEF0C46C-CED9-470A-AB3D-B7ABD8382E43}"/>
          </ac:picMkLst>
        </pc:picChg>
        <pc:cxnChg chg="add mod">
          <ac:chgData name="Luther Karper" userId="6ea3f153ada6f8d6" providerId="LiveId" clId="{88EA7862-2037-49FE-B638-B58897C3B6D7}" dt="2019-10-07T18:16:20.795" v="3546" actId="14100"/>
          <ac:cxnSpMkLst>
            <pc:docMk/>
            <pc:sldMk cId="4248638243" sldId="281"/>
            <ac:cxnSpMk id="7" creationId="{FDD9D1F4-9732-44A8-A81B-13ED9969DD89}"/>
          </ac:cxnSpMkLst>
        </pc:cxnChg>
        <pc:cxnChg chg="add mod">
          <ac:chgData name="Luther Karper" userId="6ea3f153ada6f8d6" providerId="LiveId" clId="{88EA7862-2037-49FE-B638-B58897C3B6D7}" dt="2019-10-07T18:16:36.021" v="3549" actId="1582"/>
          <ac:cxnSpMkLst>
            <pc:docMk/>
            <pc:sldMk cId="4248638243" sldId="281"/>
            <ac:cxnSpMk id="10" creationId="{D773EE6C-1036-4701-95C8-80ADECE4583D}"/>
          </ac:cxnSpMkLst>
        </pc:cxnChg>
      </pc:sldChg>
      <pc:sldChg chg="addSp delSp modSp add">
        <pc:chgData name="Luther Karper" userId="6ea3f153ada6f8d6" providerId="LiveId" clId="{88EA7862-2037-49FE-B638-B58897C3B6D7}" dt="2019-10-07T18:13:08.468" v="3457" actId="1582"/>
        <pc:sldMkLst>
          <pc:docMk/>
          <pc:sldMk cId="1892547114" sldId="282"/>
        </pc:sldMkLst>
        <pc:spChg chg="mod">
          <ac:chgData name="Luther Karper" userId="6ea3f153ada6f8d6" providerId="LiveId" clId="{88EA7862-2037-49FE-B638-B58897C3B6D7}" dt="2019-10-07T18:11:20.693" v="3404" actId="20577"/>
          <ac:spMkLst>
            <pc:docMk/>
            <pc:sldMk cId="1892547114" sldId="282"/>
            <ac:spMk id="2" creationId="{D8FE345E-7084-4F0D-860C-06385179C143}"/>
          </ac:spMkLst>
        </pc:spChg>
        <pc:spChg chg="del">
          <ac:chgData name="Luther Karper" userId="6ea3f153ada6f8d6" providerId="LiveId" clId="{88EA7862-2037-49FE-B638-B58897C3B6D7}" dt="2019-10-07T18:12:02.913" v="3424" actId="478"/>
          <ac:spMkLst>
            <pc:docMk/>
            <pc:sldMk cId="1892547114" sldId="282"/>
            <ac:spMk id="4" creationId="{1940E8F9-2297-4AC9-8C8B-442F66C4DB31}"/>
          </ac:spMkLst>
        </pc:spChg>
        <pc:spChg chg="add mod">
          <ac:chgData name="Luther Karper" userId="6ea3f153ada6f8d6" providerId="LiveId" clId="{88EA7862-2037-49FE-B638-B58897C3B6D7}" dt="2019-10-07T18:12:43.817" v="3450" actId="1076"/>
          <ac:spMkLst>
            <pc:docMk/>
            <pc:sldMk cId="1892547114" sldId="282"/>
            <ac:spMk id="5" creationId="{FD801F7F-3339-4470-9A12-D508BFCCE199}"/>
          </ac:spMkLst>
        </pc:spChg>
        <pc:spChg chg="del mod">
          <ac:chgData name="Luther Karper" userId="6ea3f153ada6f8d6" providerId="LiveId" clId="{88EA7862-2037-49FE-B638-B58897C3B6D7}" dt="2019-10-07T18:11:37.983" v="3418"/>
          <ac:spMkLst>
            <pc:docMk/>
            <pc:sldMk cId="1892547114" sldId="282"/>
            <ac:spMk id="6" creationId="{8E97584D-0B41-4528-946E-F41A5340567C}"/>
          </ac:spMkLst>
        </pc:spChg>
        <pc:spChg chg="add del mod">
          <ac:chgData name="Luther Karper" userId="6ea3f153ada6f8d6" providerId="LiveId" clId="{88EA7862-2037-49FE-B638-B58897C3B6D7}" dt="2019-10-07T18:12:55.704" v="3454"/>
          <ac:spMkLst>
            <pc:docMk/>
            <pc:sldMk cId="1892547114" sldId="282"/>
            <ac:spMk id="10" creationId="{06BEF02B-0D1F-493B-93BF-C0480AFFC425}"/>
          </ac:spMkLst>
        </pc:spChg>
        <pc:spChg chg="mod">
          <ac:chgData name="Luther Karper" userId="6ea3f153ada6f8d6" providerId="LiveId" clId="{88EA7862-2037-49FE-B638-B58897C3B6D7}" dt="2019-10-07T18:11:32.619" v="3416" actId="20577"/>
          <ac:spMkLst>
            <pc:docMk/>
            <pc:sldMk cId="1892547114" sldId="282"/>
            <ac:spMk id="11" creationId="{4248F1C9-3558-4073-BABD-CE7E3785E955}"/>
          </ac:spMkLst>
        </pc:spChg>
        <pc:picChg chg="mod">
          <ac:chgData name="Luther Karper" userId="6ea3f153ada6f8d6" providerId="LiveId" clId="{88EA7862-2037-49FE-B638-B58897C3B6D7}" dt="2019-10-07T18:12:37.866" v="3449" actId="1076"/>
          <ac:picMkLst>
            <pc:docMk/>
            <pc:sldMk cId="1892547114" sldId="282"/>
            <ac:picMk id="3074" creationId="{BC77F5B4-CE4F-4B4F-9057-656ACA2250DC}"/>
          </ac:picMkLst>
        </pc:picChg>
        <pc:cxnChg chg="add mod">
          <ac:chgData name="Luther Karper" userId="6ea3f153ada6f8d6" providerId="LiveId" clId="{88EA7862-2037-49FE-B638-B58897C3B6D7}" dt="2019-10-07T18:13:08.468" v="3457" actId="1582"/>
          <ac:cxnSpMkLst>
            <pc:docMk/>
            <pc:sldMk cId="1892547114" sldId="282"/>
            <ac:cxnSpMk id="8" creationId="{7C112EC8-BD89-49D5-80F9-B93CB4850B3F}"/>
          </ac:cxnSpMkLst>
        </pc:cxnChg>
        <pc:cxnChg chg="mod">
          <ac:chgData name="Luther Karper" userId="6ea3f153ada6f8d6" providerId="LiveId" clId="{88EA7862-2037-49FE-B638-B58897C3B6D7}" dt="2019-10-07T18:11:48.569" v="3423" actId="14100"/>
          <ac:cxnSpMkLst>
            <pc:docMk/>
            <pc:sldMk cId="1892547114" sldId="282"/>
            <ac:cxnSpMk id="13" creationId="{ECBB12A5-397A-4711-B0A3-F806EA3A35C9}"/>
          </ac:cxnSpMkLst>
        </pc:cxnChg>
      </pc:sldChg>
      <pc:sldChg chg="addSp delSp modSp add">
        <pc:chgData name="Luther Karper" userId="6ea3f153ada6f8d6" providerId="LiveId" clId="{88EA7862-2037-49FE-B638-B58897C3B6D7}" dt="2019-10-07T18:19:48.989" v="3651" actId="1582"/>
        <pc:sldMkLst>
          <pc:docMk/>
          <pc:sldMk cId="2304428632" sldId="283"/>
        </pc:sldMkLst>
        <pc:spChg chg="mod">
          <ac:chgData name="Luther Karper" userId="6ea3f153ada6f8d6" providerId="LiveId" clId="{88EA7862-2037-49FE-B638-B58897C3B6D7}" dt="2019-10-07T18:17:58.512" v="3603" actId="403"/>
          <ac:spMkLst>
            <pc:docMk/>
            <pc:sldMk cId="2304428632" sldId="283"/>
            <ac:spMk id="2" creationId="{D1180CBE-30EA-46AF-85DE-F7AEA73B2E26}"/>
          </ac:spMkLst>
        </pc:spChg>
        <pc:spChg chg="del">
          <ac:chgData name="Luther Karper" userId="6ea3f153ada6f8d6" providerId="LiveId" clId="{88EA7862-2037-49FE-B638-B58897C3B6D7}" dt="2019-10-07T18:18:24.038" v="3604"/>
          <ac:spMkLst>
            <pc:docMk/>
            <pc:sldMk cId="2304428632" sldId="283"/>
            <ac:spMk id="3" creationId="{77207484-CD0E-4912-8829-864352D52419}"/>
          </ac:spMkLst>
        </pc:spChg>
        <pc:spChg chg="add mod">
          <ac:chgData name="Luther Karper" userId="6ea3f153ada6f8d6" providerId="LiveId" clId="{88EA7862-2037-49FE-B638-B58897C3B6D7}" dt="2019-10-07T18:19:08.951" v="3630" actId="1076"/>
          <ac:spMkLst>
            <pc:docMk/>
            <pc:sldMk cId="2304428632" sldId="283"/>
            <ac:spMk id="6" creationId="{26CE6FCC-89B3-4644-88E4-107112E0D3B7}"/>
          </ac:spMkLst>
        </pc:spChg>
        <pc:spChg chg="add mod">
          <ac:chgData name="Luther Karper" userId="6ea3f153ada6f8d6" providerId="LiveId" clId="{88EA7862-2037-49FE-B638-B58897C3B6D7}" dt="2019-10-07T18:19:36.722" v="3648" actId="403"/>
          <ac:spMkLst>
            <pc:docMk/>
            <pc:sldMk cId="2304428632" sldId="283"/>
            <ac:spMk id="9" creationId="{72D4F0FB-31F9-47D2-9407-89FE88CCC3CB}"/>
          </ac:spMkLst>
        </pc:spChg>
        <pc:picChg chg="add mod">
          <ac:chgData name="Luther Karper" userId="6ea3f153ada6f8d6" providerId="LiveId" clId="{88EA7862-2037-49FE-B638-B58897C3B6D7}" dt="2019-10-07T18:18:35.415" v="3610" actId="1076"/>
          <ac:picMkLst>
            <pc:docMk/>
            <pc:sldMk cId="2304428632" sldId="283"/>
            <ac:picMk id="5" creationId="{BA7B96BF-A0F2-4620-8CDE-DD28E9966675}"/>
          </ac:picMkLst>
        </pc:picChg>
        <pc:cxnChg chg="add mod">
          <ac:chgData name="Luther Karper" userId="6ea3f153ada6f8d6" providerId="LiveId" clId="{88EA7862-2037-49FE-B638-B58897C3B6D7}" dt="2019-10-07T18:19:19.668" v="3633" actId="208"/>
          <ac:cxnSpMkLst>
            <pc:docMk/>
            <pc:sldMk cId="2304428632" sldId="283"/>
            <ac:cxnSpMk id="8" creationId="{8741E0D7-86B3-4AE5-90EC-0E195B30FDF7}"/>
          </ac:cxnSpMkLst>
        </pc:cxnChg>
        <pc:cxnChg chg="add mod">
          <ac:chgData name="Luther Karper" userId="6ea3f153ada6f8d6" providerId="LiveId" clId="{88EA7862-2037-49FE-B638-B58897C3B6D7}" dt="2019-10-07T18:19:48.989" v="3651" actId="1582"/>
          <ac:cxnSpMkLst>
            <pc:docMk/>
            <pc:sldMk cId="2304428632" sldId="283"/>
            <ac:cxnSpMk id="11" creationId="{6138A604-CB3C-4037-88A5-2E601D3E8F2F}"/>
          </ac:cxnSpMkLst>
        </pc:cxnChg>
      </pc:sldChg>
      <pc:sldChg chg="addSp delSp modSp add">
        <pc:chgData name="Luther Karper" userId="6ea3f153ada6f8d6" providerId="LiveId" clId="{88EA7862-2037-49FE-B638-B58897C3B6D7}" dt="2019-10-07T18:26:47.033" v="3755" actId="1076"/>
        <pc:sldMkLst>
          <pc:docMk/>
          <pc:sldMk cId="1916277782" sldId="284"/>
        </pc:sldMkLst>
        <pc:spChg chg="mod">
          <ac:chgData name="Luther Karper" userId="6ea3f153ada6f8d6" providerId="LiveId" clId="{88EA7862-2037-49FE-B638-B58897C3B6D7}" dt="2019-10-07T18:26:41.756" v="3752" actId="403"/>
          <ac:spMkLst>
            <pc:docMk/>
            <pc:sldMk cId="1916277782" sldId="284"/>
            <ac:spMk id="2" creationId="{107277F2-E9B1-4521-BD86-3C2F31EEA07F}"/>
          </ac:spMkLst>
        </pc:spChg>
        <pc:spChg chg="del">
          <ac:chgData name="Luther Karper" userId="6ea3f153ada6f8d6" providerId="LiveId" clId="{88EA7862-2037-49FE-B638-B58897C3B6D7}" dt="2019-10-07T18:23:33.037" v="3712"/>
          <ac:spMkLst>
            <pc:docMk/>
            <pc:sldMk cId="1916277782" sldId="284"/>
            <ac:spMk id="3" creationId="{844C3E1F-A241-46D5-A487-9E5F95A064CD}"/>
          </ac:spMkLst>
        </pc:spChg>
        <pc:picChg chg="add mod">
          <ac:chgData name="Luther Karper" userId="6ea3f153ada6f8d6" providerId="LiveId" clId="{88EA7862-2037-49FE-B638-B58897C3B6D7}" dt="2019-10-07T18:26:43.966" v="3753" actId="1076"/>
          <ac:picMkLst>
            <pc:docMk/>
            <pc:sldMk cId="1916277782" sldId="284"/>
            <ac:picMk id="25602" creationId="{752D2CA0-27C6-4636-9AB7-A2B6C1F0EAD3}"/>
          </ac:picMkLst>
        </pc:picChg>
        <pc:picChg chg="add del mod">
          <ac:chgData name="Luther Karper" userId="6ea3f153ada6f8d6" providerId="LiveId" clId="{88EA7862-2037-49FE-B638-B58897C3B6D7}" dt="2019-10-07T18:24:40.855" v="3719"/>
          <ac:picMkLst>
            <pc:docMk/>
            <pc:sldMk cId="1916277782" sldId="284"/>
            <ac:picMk id="25604" creationId="{81CE3B0F-0716-4870-A131-0130C5D22068}"/>
          </ac:picMkLst>
        </pc:picChg>
        <pc:picChg chg="add del mod">
          <ac:chgData name="Luther Karper" userId="6ea3f153ada6f8d6" providerId="LiveId" clId="{88EA7862-2037-49FE-B638-B58897C3B6D7}" dt="2019-10-07T18:26:08.136" v="3732" actId="478"/>
          <ac:picMkLst>
            <pc:docMk/>
            <pc:sldMk cId="1916277782" sldId="284"/>
            <ac:picMk id="25606" creationId="{E380DC89-9606-4E69-B7D8-ECDEE94E6D63}"/>
          </ac:picMkLst>
        </pc:picChg>
        <pc:picChg chg="add del mod">
          <ac:chgData name="Luther Karper" userId="6ea3f153ada6f8d6" providerId="LiveId" clId="{88EA7862-2037-49FE-B638-B58897C3B6D7}" dt="2019-10-07T18:25:46.112" v="3727"/>
          <ac:picMkLst>
            <pc:docMk/>
            <pc:sldMk cId="1916277782" sldId="284"/>
            <ac:picMk id="25608" creationId="{DB0E9134-A31B-4921-A06A-867B35024D3F}"/>
          </ac:picMkLst>
        </pc:picChg>
        <pc:picChg chg="add mod">
          <ac:chgData name="Luther Karper" userId="6ea3f153ada6f8d6" providerId="LiveId" clId="{88EA7862-2037-49FE-B638-B58897C3B6D7}" dt="2019-10-07T18:26:44.901" v="3754" actId="1076"/>
          <ac:picMkLst>
            <pc:docMk/>
            <pc:sldMk cId="1916277782" sldId="284"/>
            <ac:picMk id="25610" creationId="{B6A19055-EB14-4DAB-A076-64026848B3A8}"/>
          </ac:picMkLst>
        </pc:picChg>
        <pc:picChg chg="add mod">
          <ac:chgData name="Luther Karper" userId="6ea3f153ada6f8d6" providerId="LiveId" clId="{88EA7862-2037-49FE-B638-B58897C3B6D7}" dt="2019-10-07T18:26:47.033" v="3755" actId="1076"/>
          <ac:picMkLst>
            <pc:docMk/>
            <pc:sldMk cId="1916277782" sldId="284"/>
            <ac:picMk id="25612" creationId="{022975DF-82C0-483F-9A92-AA99381AF6B4}"/>
          </ac:picMkLst>
        </pc:picChg>
      </pc:sldChg>
      <pc:sldChg chg="addSp delSp modSp add">
        <pc:chgData name="Luther Karper" userId="6ea3f153ada6f8d6" providerId="LiveId" clId="{88EA7862-2037-49FE-B638-B58897C3B6D7}" dt="2019-10-07T18:28:25.679" v="3790" actId="1076"/>
        <pc:sldMkLst>
          <pc:docMk/>
          <pc:sldMk cId="51282415" sldId="285"/>
        </pc:sldMkLst>
        <pc:spChg chg="mod">
          <ac:chgData name="Luther Karper" userId="6ea3f153ada6f8d6" providerId="LiveId" clId="{88EA7862-2037-49FE-B638-B58897C3B6D7}" dt="2019-10-07T18:28:09.440" v="3787" actId="403"/>
          <ac:spMkLst>
            <pc:docMk/>
            <pc:sldMk cId="51282415" sldId="285"/>
            <ac:spMk id="2" creationId="{107277F2-E9B1-4521-BD86-3C2F31EEA07F}"/>
          </ac:spMkLst>
        </pc:spChg>
        <pc:picChg chg="del">
          <ac:chgData name="Luther Karper" userId="6ea3f153ada6f8d6" providerId="LiveId" clId="{88EA7862-2037-49FE-B638-B58897C3B6D7}" dt="2019-10-07T18:28:22.158" v="3788" actId="478"/>
          <ac:picMkLst>
            <pc:docMk/>
            <pc:sldMk cId="51282415" sldId="285"/>
            <ac:picMk id="25612" creationId="{022975DF-82C0-483F-9A92-AA99381AF6B4}"/>
          </ac:picMkLst>
        </pc:picChg>
        <pc:picChg chg="add mod">
          <ac:chgData name="Luther Karper" userId="6ea3f153ada6f8d6" providerId="LiveId" clId="{88EA7862-2037-49FE-B638-B58897C3B6D7}" dt="2019-10-07T18:28:25.679" v="3790" actId="1076"/>
          <ac:picMkLst>
            <pc:docMk/>
            <pc:sldMk cId="51282415" sldId="285"/>
            <ac:picMk id="29698" creationId="{3102DC8B-9A5E-42A2-A720-4CFF206BDEBE}"/>
          </ac:picMkLst>
        </pc:picChg>
      </pc:sldChg>
      <pc:sldChg chg="addSp delSp modSp add">
        <pc:chgData name="Luther Karper" userId="6ea3f153ada6f8d6" providerId="LiveId" clId="{88EA7862-2037-49FE-B638-B58897C3B6D7}" dt="2019-10-07T18:30:52.790" v="3894" actId="27636"/>
        <pc:sldMkLst>
          <pc:docMk/>
          <pc:sldMk cId="360409115" sldId="286"/>
        </pc:sldMkLst>
        <pc:spChg chg="mod">
          <ac:chgData name="Luther Karper" userId="6ea3f153ada6f8d6" providerId="LiveId" clId="{88EA7862-2037-49FE-B638-B58897C3B6D7}" dt="2019-10-07T18:30:52.790" v="3894" actId="27636"/>
          <ac:spMkLst>
            <pc:docMk/>
            <pc:sldMk cId="360409115" sldId="286"/>
            <ac:spMk id="2" creationId="{FF0FA107-01ED-4A04-B809-F57E64496BB9}"/>
          </ac:spMkLst>
        </pc:spChg>
        <pc:spChg chg="del">
          <ac:chgData name="Luther Karper" userId="6ea3f153ada6f8d6" providerId="LiveId" clId="{88EA7862-2037-49FE-B638-B58897C3B6D7}" dt="2019-10-07T18:29:17.642" v="3841" actId="478"/>
          <ac:spMkLst>
            <pc:docMk/>
            <pc:sldMk cId="360409115" sldId="286"/>
            <ac:spMk id="3" creationId="{79016B87-98EB-4F5A-9EED-D5856573AD74}"/>
          </ac:spMkLst>
        </pc:spChg>
        <pc:spChg chg="add">
          <ac:chgData name="Luther Karper" userId="6ea3f153ada6f8d6" providerId="LiveId" clId="{88EA7862-2037-49FE-B638-B58897C3B6D7}" dt="2019-10-07T18:29:14.116" v="3840"/>
          <ac:spMkLst>
            <pc:docMk/>
            <pc:sldMk cId="360409115" sldId="286"/>
            <ac:spMk id="5" creationId="{3A40D4EE-1AEA-400D-9844-2C2136E24F0D}"/>
          </ac:spMkLst>
        </pc:spChg>
        <pc:spChg chg="add mod">
          <ac:chgData name="Luther Karper" userId="6ea3f153ada6f8d6" providerId="LiveId" clId="{88EA7862-2037-49FE-B638-B58897C3B6D7}" dt="2019-10-07T18:29:28.126" v="3842" actId="1076"/>
          <ac:spMkLst>
            <pc:docMk/>
            <pc:sldMk cId="360409115" sldId="286"/>
            <ac:spMk id="7" creationId="{9C461A30-71BC-4C3A-80EA-E7FBE8968993}"/>
          </ac:spMkLst>
        </pc:spChg>
        <pc:spChg chg="add mod">
          <ac:chgData name="Luther Karper" userId="6ea3f153ada6f8d6" providerId="LiveId" clId="{88EA7862-2037-49FE-B638-B58897C3B6D7}" dt="2019-10-07T18:29:51.269" v="3863" actId="1076"/>
          <ac:spMkLst>
            <pc:docMk/>
            <pc:sldMk cId="360409115" sldId="286"/>
            <ac:spMk id="10" creationId="{CF99834E-6A3F-4285-AC6D-F83E7B17571B}"/>
          </ac:spMkLst>
        </pc:spChg>
        <pc:spChg chg="add mod">
          <ac:chgData name="Luther Karper" userId="6ea3f153ada6f8d6" providerId="LiveId" clId="{88EA7862-2037-49FE-B638-B58897C3B6D7}" dt="2019-10-07T18:30:13.765" v="3883" actId="403"/>
          <ac:spMkLst>
            <pc:docMk/>
            <pc:sldMk cId="360409115" sldId="286"/>
            <ac:spMk id="13" creationId="{392C6C11-B1B4-4341-8047-BE3FE108313C}"/>
          </ac:spMkLst>
        </pc:spChg>
        <pc:picChg chg="add">
          <ac:chgData name="Luther Karper" userId="6ea3f153ada6f8d6" providerId="LiveId" clId="{88EA7862-2037-49FE-B638-B58897C3B6D7}" dt="2019-10-07T18:29:14.116" v="3840"/>
          <ac:picMkLst>
            <pc:docMk/>
            <pc:sldMk cId="360409115" sldId="286"/>
            <ac:picMk id="4" creationId="{239B1027-698E-45A9-B402-C6E50BBD2164}"/>
          </ac:picMkLst>
        </pc:picChg>
        <pc:cxnChg chg="add">
          <ac:chgData name="Luther Karper" userId="6ea3f153ada6f8d6" providerId="LiveId" clId="{88EA7862-2037-49FE-B638-B58897C3B6D7}" dt="2019-10-07T18:29:14.116" v="3840"/>
          <ac:cxnSpMkLst>
            <pc:docMk/>
            <pc:sldMk cId="360409115" sldId="286"/>
            <ac:cxnSpMk id="6" creationId="{EB4AAF12-EFBD-4CC0-B355-06BD30D467B5}"/>
          </ac:cxnSpMkLst>
        </pc:cxnChg>
        <pc:cxnChg chg="add mod">
          <ac:chgData name="Luther Karper" userId="6ea3f153ada6f8d6" providerId="LiveId" clId="{88EA7862-2037-49FE-B638-B58897C3B6D7}" dt="2019-10-07T18:29:30.518" v="3843" actId="14100"/>
          <ac:cxnSpMkLst>
            <pc:docMk/>
            <pc:sldMk cId="360409115" sldId="286"/>
            <ac:cxnSpMk id="8" creationId="{CF5DA1E9-D2FC-4EA7-AACF-27DEB71CF7D2}"/>
          </ac:cxnSpMkLst>
        </pc:cxnChg>
        <pc:cxnChg chg="add mod">
          <ac:chgData name="Luther Karper" userId="6ea3f153ada6f8d6" providerId="LiveId" clId="{88EA7862-2037-49FE-B638-B58897C3B6D7}" dt="2019-10-07T18:29:59.613" v="3866" actId="1582"/>
          <ac:cxnSpMkLst>
            <pc:docMk/>
            <pc:sldMk cId="360409115" sldId="286"/>
            <ac:cxnSpMk id="12" creationId="{92963853-2426-446B-A90D-8C7CA0784F29}"/>
          </ac:cxnSpMkLst>
        </pc:cxnChg>
        <pc:cxnChg chg="add mod">
          <ac:chgData name="Luther Karper" userId="6ea3f153ada6f8d6" providerId="LiveId" clId="{88EA7862-2037-49FE-B638-B58897C3B6D7}" dt="2019-10-07T18:30:24.253" v="3886" actId="1582"/>
          <ac:cxnSpMkLst>
            <pc:docMk/>
            <pc:sldMk cId="360409115" sldId="286"/>
            <ac:cxnSpMk id="15" creationId="{295C35D8-9DE7-4375-A6DE-0DCC3A27C03C}"/>
          </ac:cxnSpMkLst>
        </pc:cxnChg>
      </pc:sldChg>
      <pc:sldChg chg="addSp delSp modSp add mod setBg">
        <pc:chgData name="Luther Karper" userId="6ea3f153ada6f8d6" providerId="LiveId" clId="{88EA7862-2037-49FE-B638-B58897C3B6D7}" dt="2019-10-07T18:31:55.138" v="3927" actId="1076"/>
        <pc:sldMkLst>
          <pc:docMk/>
          <pc:sldMk cId="3122858354" sldId="287"/>
        </pc:sldMkLst>
        <pc:spChg chg="mod">
          <ac:chgData name="Luther Karper" userId="6ea3f153ada6f8d6" providerId="LiveId" clId="{88EA7862-2037-49FE-B638-B58897C3B6D7}" dt="2019-10-07T18:31:44.460" v="3924" actId="26606"/>
          <ac:spMkLst>
            <pc:docMk/>
            <pc:sldMk cId="3122858354" sldId="287"/>
            <ac:spMk id="2" creationId="{5C8F8BF8-48EC-4D4E-9A9E-F136080B94C2}"/>
          </ac:spMkLst>
        </pc:spChg>
        <pc:spChg chg="del">
          <ac:chgData name="Luther Karper" userId="6ea3f153ada6f8d6" providerId="LiveId" clId="{88EA7862-2037-49FE-B638-B58897C3B6D7}" dt="2019-10-07T18:31:41.508" v="3922"/>
          <ac:spMkLst>
            <pc:docMk/>
            <pc:sldMk cId="3122858354" sldId="287"/>
            <ac:spMk id="3" creationId="{99C2EAC6-5ABD-4288-BB36-B84241AEF74D}"/>
          </ac:spMkLst>
        </pc:spChg>
        <pc:spChg chg="add del">
          <ac:chgData name="Luther Karper" userId="6ea3f153ada6f8d6" providerId="LiveId" clId="{88EA7862-2037-49FE-B638-B58897C3B6D7}" dt="2019-10-07T18:31:44.460" v="3924" actId="26606"/>
          <ac:spMkLst>
            <pc:docMk/>
            <pc:sldMk cId="3122858354" sldId="287"/>
            <ac:spMk id="30726" creationId="{E30429EE-3339-412E-84ED-061C6023B13C}"/>
          </ac:spMkLst>
        </pc:spChg>
        <pc:picChg chg="add del">
          <ac:chgData name="Luther Karper" userId="6ea3f153ada6f8d6" providerId="LiveId" clId="{88EA7862-2037-49FE-B638-B58897C3B6D7}" dt="2019-10-07T18:31:44.460" v="3924" actId="26606"/>
          <ac:picMkLst>
            <pc:docMk/>
            <pc:sldMk cId="3122858354" sldId="287"/>
            <ac:picMk id="73" creationId="{7AEE9CAC-347C-43C2-AE87-6BC5566E6068}"/>
          </ac:picMkLst>
        </pc:picChg>
        <pc:picChg chg="add mod">
          <ac:chgData name="Luther Karper" userId="6ea3f153ada6f8d6" providerId="LiveId" clId="{88EA7862-2037-49FE-B638-B58897C3B6D7}" dt="2019-10-07T18:31:55.138" v="3927" actId="1076"/>
          <ac:picMkLst>
            <pc:docMk/>
            <pc:sldMk cId="3122858354" sldId="287"/>
            <ac:picMk id="30722" creationId="{F32B9B45-51AA-4CE5-9AB2-416C77BA1A99}"/>
          </ac:picMkLst>
        </pc:picChg>
      </pc:sldChg>
      <pc:sldChg chg="modSp add">
        <pc:chgData name="Luther Karper" userId="6ea3f153ada6f8d6" providerId="LiveId" clId="{88EA7862-2037-49FE-B638-B58897C3B6D7}" dt="2019-10-07T18:33:06.723" v="3977" actId="1076"/>
        <pc:sldMkLst>
          <pc:docMk/>
          <pc:sldMk cId="3043403294" sldId="288"/>
        </pc:sldMkLst>
        <pc:spChg chg="mod">
          <ac:chgData name="Luther Karper" userId="6ea3f153ada6f8d6" providerId="LiveId" clId="{88EA7862-2037-49FE-B638-B58897C3B6D7}" dt="2019-10-07T18:32:52.459" v="3976" actId="20577"/>
          <ac:spMkLst>
            <pc:docMk/>
            <pc:sldMk cId="3043403294" sldId="288"/>
            <ac:spMk id="2" creationId="{FF0FA107-01ED-4A04-B809-F57E64496BB9}"/>
          </ac:spMkLst>
        </pc:spChg>
        <pc:spChg chg="mod">
          <ac:chgData name="Luther Karper" userId="6ea3f153ada6f8d6" providerId="LiveId" clId="{88EA7862-2037-49FE-B638-B58897C3B6D7}" dt="2019-10-07T18:33:06.723" v="3977" actId="1076"/>
          <ac:spMkLst>
            <pc:docMk/>
            <pc:sldMk cId="3043403294" sldId="288"/>
            <ac:spMk id="5" creationId="{3A40D4EE-1AEA-400D-9844-2C2136E24F0D}"/>
          </ac:spMkLst>
        </pc:spChg>
        <pc:spChg chg="mod">
          <ac:chgData name="Luther Karper" userId="6ea3f153ada6f8d6" providerId="LiveId" clId="{88EA7862-2037-49FE-B638-B58897C3B6D7}" dt="2019-10-07T18:33:06.723" v="3977" actId="1076"/>
          <ac:spMkLst>
            <pc:docMk/>
            <pc:sldMk cId="3043403294" sldId="288"/>
            <ac:spMk id="7" creationId="{9C461A30-71BC-4C3A-80EA-E7FBE8968993}"/>
          </ac:spMkLst>
        </pc:spChg>
        <pc:spChg chg="mod">
          <ac:chgData name="Luther Karper" userId="6ea3f153ada6f8d6" providerId="LiveId" clId="{88EA7862-2037-49FE-B638-B58897C3B6D7}" dt="2019-10-07T18:33:06.723" v="3977" actId="1076"/>
          <ac:spMkLst>
            <pc:docMk/>
            <pc:sldMk cId="3043403294" sldId="288"/>
            <ac:spMk id="10" creationId="{CF99834E-6A3F-4285-AC6D-F83E7B17571B}"/>
          </ac:spMkLst>
        </pc:spChg>
        <pc:spChg chg="mod">
          <ac:chgData name="Luther Karper" userId="6ea3f153ada6f8d6" providerId="LiveId" clId="{88EA7862-2037-49FE-B638-B58897C3B6D7}" dt="2019-10-07T18:33:06.723" v="3977" actId="1076"/>
          <ac:spMkLst>
            <pc:docMk/>
            <pc:sldMk cId="3043403294" sldId="288"/>
            <ac:spMk id="13" creationId="{392C6C11-B1B4-4341-8047-BE3FE108313C}"/>
          </ac:spMkLst>
        </pc:spChg>
        <pc:picChg chg="mod">
          <ac:chgData name="Luther Karper" userId="6ea3f153ada6f8d6" providerId="LiveId" clId="{88EA7862-2037-49FE-B638-B58897C3B6D7}" dt="2019-10-07T18:33:06.723" v="3977" actId="1076"/>
          <ac:picMkLst>
            <pc:docMk/>
            <pc:sldMk cId="3043403294" sldId="288"/>
            <ac:picMk id="4" creationId="{239B1027-698E-45A9-B402-C6E50BBD2164}"/>
          </ac:picMkLst>
        </pc:picChg>
        <pc:cxnChg chg="mod">
          <ac:chgData name="Luther Karper" userId="6ea3f153ada6f8d6" providerId="LiveId" clId="{88EA7862-2037-49FE-B638-B58897C3B6D7}" dt="2019-10-07T18:33:06.723" v="3977" actId="1076"/>
          <ac:cxnSpMkLst>
            <pc:docMk/>
            <pc:sldMk cId="3043403294" sldId="288"/>
            <ac:cxnSpMk id="6" creationId="{EB4AAF12-EFBD-4CC0-B355-06BD30D467B5}"/>
          </ac:cxnSpMkLst>
        </pc:cxnChg>
        <pc:cxnChg chg="mod">
          <ac:chgData name="Luther Karper" userId="6ea3f153ada6f8d6" providerId="LiveId" clId="{88EA7862-2037-49FE-B638-B58897C3B6D7}" dt="2019-10-07T18:33:06.723" v="3977" actId="1076"/>
          <ac:cxnSpMkLst>
            <pc:docMk/>
            <pc:sldMk cId="3043403294" sldId="288"/>
            <ac:cxnSpMk id="8" creationId="{CF5DA1E9-D2FC-4EA7-AACF-27DEB71CF7D2}"/>
          </ac:cxnSpMkLst>
        </pc:cxnChg>
        <pc:cxnChg chg="mod">
          <ac:chgData name="Luther Karper" userId="6ea3f153ada6f8d6" providerId="LiveId" clId="{88EA7862-2037-49FE-B638-B58897C3B6D7}" dt="2019-10-07T18:33:06.723" v="3977" actId="1076"/>
          <ac:cxnSpMkLst>
            <pc:docMk/>
            <pc:sldMk cId="3043403294" sldId="288"/>
            <ac:cxnSpMk id="15" creationId="{295C35D8-9DE7-4375-A6DE-0DCC3A27C03C}"/>
          </ac:cxnSpMkLst>
        </pc:cxnChg>
      </pc:sldChg>
      <pc:sldChg chg="addSp delSp modSp add">
        <pc:chgData name="Luther Karper" userId="6ea3f153ada6f8d6" providerId="LiveId" clId="{88EA7862-2037-49FE-B638-B58897C3B6D7}" dt="2019-10-08T03:12:42.173" v="5450" actId="20577"/>
        <pc:sldMkLst>
          <pc:docMk/>
          <pc:sldMk cId="934149033" sldId="289"/>
        </pc:sldMkLst>
        <pc:spChg chg="mod">
          <ac:chgData name="Luther Karper" userId="6ea3f153ada6f8d6" providerId="LiveId" clId="{88EA7862-2037-49FE-B638-B58897C3B6D7}" dt="2019-10-08T03:12:42.173" v="5450" actId="20577"/>
          <ac:spMkLst>
            <pc:docMk/>
            <pc:sldMk cId="934149033" sldId="289"/>
            <ac:spMk id="2" creationId="{5AAE510D-D2E6-48D2-8EB8-457373196DDD}"/>
          </ac:spMkLst>
        </pc:spChg>
        <pc:spChg chg="del">
          <ac:chgData name="Luther Karper" userId="6ea3f153ada6f8d6" providerId="LiveId" clId="{88EA7862-2037-49FE-B638-B58897C3B6D7}" dt="2019-10-07T18:35:27.952" v="4056"/>
          <ac:spMkLst>
            <pc:docMk/>
            <pc:sldMk cId="934149033" sldId="289"/>
            <ac:spMk id="3" creationId="{1D9196DF-2D71-40A6-A921-2EDAA63E95C8}"/>
          </ac:spMkLst>
        </pc:spChg>
        <pc:picChg chg="add mod">
          <ac:chgData name="Luther Karper" userId="6ea3f153ada6f8d6" providerId="LiveId" clId="{88EA7862-2037-49FE-B638-B58897C3B6D7}" dt="2019-10-07T18:35:38.898" v="4061" actId="1076"/>
          <ac:picMkLst>
            <pc:docMk/>
            <pc:sldMk cId="934149033" sldId="289"/>
            <ac:picMk id="31746" creationId="{8C6040C2-A377-44D5-879F-B3A02768E7F0}"/>
          </ac:picMkLst>
        </pc:picChg>
      </pc:sldChg>
      <pc:sldChg chg="addSp delSp modSp add">
        <pc:chgData name="Luther Karper" userId="6ea3f153ada6f8d6" providerId="LiveId" clId="{88EA7862-2037-49FE-B638-B58897C3B6D7}" dt="2019-10-07T18:37:24.712" v="4115" actId="14100"/>
        <pc:sldMkLst>
          <pc:docMk/>
          <pc:sldMk cId="3040953864" sldId="290"/>
        </pc:sldMkLst>
        <pc:spChg chg="mod">
          <ac:chgData name="Luther Karper" userId="6ea3f153ada6f8d6" providerId="LiveId" clId="{88EA7862-2037-49FE-B638-B58897C3B6D7}" dt="2019-10-07T18:36:37.908" v="4104" actId="403"/>
          <ac:spMkLst>
            <pc:docMk/>
            <pc:sldMk cId="3040953864" sldId="290"/>
            <ac:spMk id="2" creationId="{5AAE510D-D2E6-48D2-8EB8-457373196DDD}"/>
          </ac:spMkLst>
        </pc:spChg>
        <pc:spChg chg="add del mod">
          <ac:chgData name="Luther Karper" userId="6ea3f153ada6f8d6" providerId="LiveId" clId="{88EA7862-2037-49FE-B638-B58897C3B6D7}" dt="2019-10-07T18:36:49.227" v="4106"/>
          <ac:spMkLst>
            <pc:docMk/>
            <pc:sldMk cId="3040953864" sldId="290"/>
            <ac:spMk id="3" creationId="{E2A82031-2FD0-4EA3-8074-9CBB07E4AD23}"/>
          </ac:spMkLst>
        </pc:spChg>
        <pc:picChg chg="del">
          <ac:chgData name="Luther Karper" userId="6ea3f153ada6f8d6" providerId="LiveId" clId="{88EA7862-2037-49FE-B638-B58897C3B6D7}" dt="2019-10-07T18:36:39.021" v="4105" actId="478"/>
          <ac:picMkLst>
            <pc:docMk/>
            <pc:sldMk cId="3040953864" sldId="290"/>
            <ac:picMk id="31746" creationId="{8C6040C2-A377-44D5-879F-B3A02768E7F0}"/>
          </ac:picMkLst>
        </pc:picChg>
        <pc:picChg chg="add mod">
          <ac:chgData name="Luther Karper" userId="6ea3f153ada6f8d6" providerId="LiveId" clId="{88EA7862-2037-49FE-B638-B58897C3B6D7}" dt="2019-10-07T18:36:50.924" v="4107" actId="1076"/>
          <ac:picMkLst>
            <pc:docMk/>
            <pc:sldMk cId="3040953864" sldId="290"/>
            <ac:picMk id="32770" creationId="{A88E66ED-33CD-420E-8AEB-1971863654EA}"/>
          </ac:picMkLst>
        </pc:picChg>
        <pc:picChg chg="add mod">
          <ac:chgData name="Luther Karper" userId="6ea3f153ada6f8d6" providerId="LiveId" clId="{88EA7862-2037-49FE-B638-B58897C3B6D7}" dt="2019-10-07T18:37:24.712" v="4115" actId="14100"/>
          <ac:picMkLst>
            <pc:docMk/>
            <pc:sldMk cId="3040953864" sldId="290"/>
            <ac:picMk id="32772" creationId="{0F318ADE-52B3-4EF0-B32A-EDA09ED52D69}"/>
          </ac:picMkLst>
        </pc:picChg>
      </pc:sldChg>
      <pc:sldChg chg="addSp delSp modSp add">
        <pc:chgData name="Luther Karper" userId="6ea3f153ada6f8d6" providerId="LiveId" clId="{88EA7862-2037-49FE-B638-B58897C3B6D7}" dt="2019-10-07T18:45:26.144" v="4227" actId="1076"/>
        <pc:sldMkLst>
          <pc:docMk/>
          <pc:sldMk cId="3370519212" sldId="291"/>
        </pc:sldMkLst>
        <pc:spChg chg="mod">
          <ac:chgData name="Luther Karper" userId="6ea3f153ada6f8d6" providerId="LiveId" clId="{88EA7862-2037-49FE-B638-B58897C3B6D7}" dt="2019-10-07T18:38:13.545" v="4195" actId="27636"/>
          <ac:spMkLst>
            <pc:docMk/>
            <pc:sldMk cId="3370519212" sldId="291"/>
            <ac:spMk id="2" creationId="{4AA80647-203B-4A89-9FCE-1CA296B08431}"/>
          </ac:spMkLst>
        </pc:spChg>
        <pc:spChg chg="add del">
          <ac:chgData name="Luther Karper" userId="6ea3f153ada6f8d6" providerId="LiveId" clId="{88EA7862-2037-49FE-B638-B58897C3B6D7}" dt="2019-10-07T18:41:04.865" v="4204"/>
          <ac:spMkLst>
            <pc:docMk/>
            <pc:sldMk cId="3370519212" sldId="291"/>
            <ac:spMk id="3" creationId="{D26D95D1-B1AA-4514-8565-01287740E26C}"/>
          </ac:spMkLst>
        </pc:spChg>
        <pc:spChg chg="add del mod">
          <ac:chgData name="Luther Karper" userId="6ea3f153ada6f8d6" providerId="LiveId" clId="{88EA7862-2037-49FE-B638-B58897C3B6D7}" dt="2019-10-07T18:42:33.851" v="4209"/>
          <ac:spMkLst>
            <pc:docMk/>
            <pc:sldMk cId="3370519212" sldId="291"/>
            <ac:spMk id="4" creationId="{91485831-63C1-4746-97BD-1396BBD4407B}"/>
          </ac:spMkLst>
        </pc:spChg>
        <pc:picChg chg="add mod">
          <ac:chgData name="Luther Karper" userId="6ea3f153ada6f8d6" providerId="LiveId" clId="{88EA7862-2037-49FE-B638-B58897C3B6D7}" dt="2019-10-07T18:45:26.144" v="4227" actId="1076"/>
          <ac:picMkLst>
            <pc:docMk/>
            <pc:sldMk cId="3370519212" sldId="291"/>
            <ac:picMk id="5" creationId="{21EC82FE-D706-4C93-8441-21A578219195}"/>
          </ac:picMkLst>
        </pc:picChg>
        <pc:picChg chg="add del mod">
          <ac:chgData name="Luther Karper" userId="6ea3f153ada6f8d6" providerId="LiveId" clId="{88EA7862-2037-49FE-B638-B58897C3B6D7}" dt="2019-10-07T18:40:01.108" v="4203"/>
          <ac:picMkLst>
            <pc:docMk/>
            <pc:sldMk cId="3370519212" sldId="291"/>
            <ac:picMk id="33794" creationId="{736F5714-94E3-48FE-BA4D-BAA4F89B6CFF}"/>
          </ac:picMkLst>
        </pc:picChg>
        <pc:picChg chg="add del mod">
          <ac:chgData name="Luther Karper" userId="6ea3f153ada6f8d6" providerId="LiveId" clId="{88EA7862-2037-49FE-B638-B58897C3B6D7}" dt="2019-10-07T18:42:32.338" v="4208" actId="478"/>
          <ac:picMkLst>
            <pc:docMk/>
            <pc:sldMk cId="3370519212" sldId="291"/>
            <ac:picMk id="33796" creationId="{5E965FD6-0A34-4433-9330-58631ADA3693}"/>
          </ac:picMkLst>
        </pc:picChg>
        <pc:picChg chg="add mod">
          <ac:chgData name="Luther Karper" userId="6ea3f153ada6f8d6" providerId="LiveId" clId="{88EA7862-2037-49FE-B638-B58897C3B6D7}" dt="2019-10-07T18:42:42.202" v="4211" actId="732"/>
          <ac:picMkLst>
            <pc:docMk/>
            <pc:sldMk cId="3370519212" sldId="291"/>
            <ac:picMk id="33798" creationId="{7ADA016B-8CDB-47D8-9C07-B2ADE08796BA}"/>
          </ac:picMkLst>
        </pc:picChg>
        <pc:picChg chg="add mod">
          <ac:chgData name="Luther Karper" userId="6ea3f153ada6f8d6" providerId="LiveId" clId="{88EA7862-2037-49FE-B638-B58897C3B6D7}" dt="2019-10-07T18:45:24.257" v="4226" actId="14100"/>
          <ac:picMkLst>
            <pc:docMk/>
            <pc:sldMk cId="3370519212" sldId="291"/>
            <ac:picMk id="33800" creationId="{8F58C19A-0068-4D3F-8DBE-4802B1933F5E}"/>
          </ac:picMkLst>
        </pc:picChg>
        <pc:picChg chg="add mod">
          <ac:chgData name="Luther Karper" userId="6ea3f153ada6f8d6" providerId="LiveId" clId="{88EA7862-2037-49FE-B638-B58897C3B6D7}" dt="2019-10-07T18:45:20.800" v="4224" actId="1076"/>
          <ac:picMkLst>
            <pc:docMk/>
            <pc:sldMk cId="3370519212" sldId="291"/>
            <ac:picMk id="33802" creationId="{8D28B215-D1B8-4D4D-A650-27984694A282}"/>
          </ac:picMkLst>
        </pc:picChg>
      </pc:sldChg>
      <pc:sldChg chg="addSp delSp modSp add">
        <pc:chgData name="Luther Karper" userId="6ea3f153ada6f8d6" providerId="LiveId" clId="{88EA7862-2037-49FE-B638-B58897C3B6D7}" dt="2019-10-07T18:48:35.034" v="4295" actId="1076"/>
        <pc:sldMkLst>
          <pc:docMk/>
          <pc:sldMk cId="10287321" sldId="292"/>
        </pc:sldMkLst>
        <pc:spChg chg="mod">
          <ac:chgData name="Luther Karper" userId="6ea3f153ada6f8d6" providerId="LiveId" clId="{88EA7862-2037-49FE-B638-B58897C3B6D7}" dt="2019-10-07T18:46:16.223" v="4291" actId="14100"/>
          <ac:spMkLst>
            <pc:docMk/>
            <pc:sldMk cId="10287321" sldId="292"/>
            <ac:spMk id="2" creationId="{9CBB7D47-8B61-434A-8E6D-958DC955D0D4}"/>
          </ac:spMkLst>
        </pc:spChg>
        <pc:spChg chg="del">
          <ac:chgData name="Luther Karper" userId="6ea3f153ada6f8d6" providerId="LiveId" clId="{88EA7862-2037-49FE-B638-B58897C3B6D7}" dt="2019-10-07T18:48:28.194" v="4292"/>
          <ac:spMkLst>
            <pc:docMk/>
            <pc:sldMk cId="10287321" sldId="292"/>
            <ac:spMk id="3" creationId="{2606DD98-AEF9-45E0-99B3-146ACFA6AC75}"/>
          </ac:spMkLst>
        </pc:spChg>
        <pc:picChg chg="add mod">
          <ac:chgData name="Luther Karper" userId="6ea3f153ada6f8d6" providerId="LiveId" clId="{88EA7862-2037-49FE-B638-B58897C3B6D7}" dt="2019-10-07T18:48:35.034" v="4295" actId="1076"/>
          <ac:picMkLst>
            <pc:docMk/>
            <pc:sldMk cId="10287321" sldId="292"/>
            <ac:picMk id="34818" creationId="{B10EA66D-1D22-4F95-B558-7D8B11E8ADBB}"/>
          </ac:picMkLst>
        </pc:picChg>
      </pc:sldChg>
      <pc:sldChg chg="addSp delSp modSp add">
        <pc:chgData name="Luther Karper" userId="6ea3f153ada6f8d6" providerId="LiveId" clId="{88EA7862-2037-49FE-B638-B58897C3B6D7}" dt="2019-10-07T18:52:26.926" v="4376"/>
        <pc:sldMkLst>
          <pc:docMk/>
          <pc:sldMk cId="1768468099" sldId="293"/>
        </pc:sldMkLst>
        <pc:spChg chg="mod">
          <ac:chgData name="Luther Karper" userId="6ea3f153ada6f8d6" providerId="LiveId" clId="{88EA7862-2037-49FE-B638-B58897C3B6D7}" dt="2019-10-07T18:50:09.522" v="4362" actId="403"/>
          <ac:spMkLst>
            <pc:docMk/>
            <pc:sldMk cId="1768468099" sldId="293"/>
            <ac:spMk id="2" creationId="{B3D9FF12-A368-427A-8C05-296B5AD51B7A}"/>
          </ac:spMkLst>
        </pc:spChg>
        <pc:spChg chg="del">
          <ac:chgData name="Luther Karper" userId="6ea3f153ada6f8d6" providerId="LiveId" clId="{88EA7862-2037-49FE-B638-B58897C3B6D7}" dt="2019-10-07T18:49:43.855" v="4351"/>
          <ac:spMkLst>
            <pc:docMk/>
            <pc:sldMk cId="1768468099" sldId="293"/>
            <ac:spMk id="3" creationId="{78746B06-63BC-4B6B-995A-D7316037CFC5}"/>
          </ac:spMkLst>
        </pc:spChg>
        <pc:picChg chg="add mod">
          <ac:chgData name="Luther Karper" userId="6ea3f153ada6f8d6" providerId="LiveId" clId="{88EA7862-2037-49FE-B638-B58897C3B6D7}" dt="2019-10-07T18:50:40.895" v="4368" actId="1076"/>
          <ac:picMkLst>
            <pc:docMk/>
            <pc:sldMk cId="1768468099" sldId="293"/>
            <ac:picMk id="35842" creationId="{AF779144-E0EE-46BE-B2E8-B408A19226F8}"/>
          </ac:picMkLst>
        </pc:picChg>
        <pc:picChg chg="add mod">
          <ac:chgData name="Luther Karper" userId="6ea3f153ada6f8d6" providerId="LiveId" clId="{88EA7862-2037-49FE-B638-B58897C3B6D7}" dt="2019-10-07T18:51:33.064" v="4374" actId="1076"/>
          <ac:picMkLst>
            <pc:docMk/>
            <pc:sldMk cId="1768468099" sldId="293"/>
            <ac:picMk id="35844" creationId="{CA14CC94-67C1-471A-9E48-DC56DFD63CE1}"/>
          </ac:picMkLst>
        </pc:picChg>
        <pc:picChg chg="add mod">
          <ac:chgData name="Luther Karper" userId="6ea3f153ada6f8d6" providerId="LiveId" clId="{88EA7862-2037-49FE-B638-B58897C3B6D7}" dt="2019-10-07T18:51:35.510" v="4375" actId="1076"/>
          <ac:picMkLst>
            <pc:docMk/>
            <pc:sldMk cId="1768468099" sldId="293"/>
            <ac:picMk id="35846" creationId="{2CA9858C-54C2-451B-8755-81633B1E9408}"/>
          </ac:picMkLst>
        </pc:picChg>
        <pc:picChg chg="add mod">
          <ac:chgData name="Luther Karper" userId="6ea3f153ada6f8d6" providerId="LiveId" clId="{88EA7862-2037-49FE-B638-B58897C3B6D7}" dt="2019-10-07T18:52:26.926" v="4376"/>
          <ac:picMkLst>
            <pc:docMk/>
            <pc:sldMk cId="1768468099" sldId="293"/>
            <ac:picMk id="35848" creationId="{88F06993-2D17-4094-AEFA-C7040D083E55}"/>
          </ac:picMkLst>
        </pc:picChg>
      </pc:sldChg>
      <pc:sldChg chg="addSp delSp modSp add">
        <pc:chgData name="Luther Karper" userId="6ea3f153ada6f8d6" providerId="LiveId" clId="{88EA7862-2037-49FE-B638-B58897C3B6D7}" dt="2019-10-07T18:55:31.695" v="4433" actId="478"/>
        <pc:sldMkLst>
          <pc:docMk/>
          <pc:sldMk cId="1717493587" sldId="294"/>
        </pc:sldMkLst>
        <pc:spChg chg="mod">
          <ac:chgData name="Luther Karper" userId="6ea3f153ada6f8d6" providerId="LiveId" clId="{88EA7862-2037-49FE-B638-B58897C3B6D7}" dt="2019-10-07T18:53:15.146" v="4431" actId="403"/>
          <ac:spMkLst>
            <pc:docMk/>
            <pc:sldMk cId="1717493587" sldId="294"/>
            <ac:spMk id="2" creationId="{434B193D-457E-4EFD-B5D2-E34242A6DE97}"/>
          </ac:spMkLst>
        </pc:spChg>
        <pc:spChg chg="del">
          <ac:chgData name="Luther Karper" userId="6ea3f153ada6f8d6" providerId="LiveId" clId="{88EA7862-2037-49FE-B638-B58897C3B6D7}" dt="2019-10-07T18:55:31.695" v="4433" actId="478"/>
          <ac:spMkLst>
            <pc:docMk/>
            <pc:sldMk cId="1717493587" sldId="294"/>
            <ac:spMk id="3" creationId="{6A20C4C5-ADBA-4640-8502-914DCAFB6A83}"/>
          </ac:spMkLst>
        </pc:spChg>
        <pc:spChg chg="add">
          <ac:chgData name="Luther Karper" userId="6ea3f153ada6f8d6" providerId="LiveId" clId="{88EA7862-2037-49FE-B638-B58897C3B6D7}" dt="2019-10-07T18:55:20.322" v="4432"/>
          <ac:spMkLst>
            <pc:docMk/>
            <pc:sldMk cId="1717493587" sldId="294"/>
            <ac:spMk id="6" creationId="{2388DF76-01D3-4E41-965E-0188B847CEDF}"/>
          </ac:spMkLst>
        </pc:spChg>
        <pc:picChg chg="add">
          <ac:chgData name="Luther Karper" userId="6ea3f153ada6f8d6" providerId="LiveId" clId="{88EA7862-2037-49FE-B638-B58897C3B6D7}" dt="2019-10-07T18:55:20.322" v="4432"/>
          <ac:picMkLst>
            <pc:docMk/>
            <pc:sldMk cId="1717493587" sldId="294"/>
            <ac:picMk id="4" creationId="{320E419D-71B4-4011-AEC1-CB5FDD042E19}"/>
          </ac:picMkLst>
        </pc:picChg>
        <pc:picChg chg="add">
          <ac:chgData name="Luther Karper" userId="6ea3f153ada6f8d6" providerId="LiveId" clId="{88EA7862-2037-49FE-B638-B58897C3B6D7}" dt="2019-10-07T18:55:20.322" v="4432"/>
          <ac:picMkLst>
            <pc:docMk/>
            <pc:sldMk cId="1717493587" sldId="294"/>
            <ac:picMk id="5" creationId="{927ACA64-510B-46F8-85C7-D4972DC6BFBB}"/>
          </ac:picMkLst>
        </pc:picChg>
      </pc:sldChg>
      <pc:sldChg chg="addSp delSp modSp add">
        <pc:chgData name="Luther Karper" userId="6ea3f153ada6f8d6" providerId="LiveId" clId="{88EA7862-2037-49FE-B638-B58897C3B6D7}" dt="2019-10-07T18:56:55.678" v="4480" actId="403"/>
        <pc:sldMkLst>
          <pc:docMk/>
          <pc:sldMk cId="3500438430" sldId="295"/>
        </pc:sldMkLst>
        <pc:spChg chg="mod">
          <ac:chgData name="Luther Karper" userId="6ea3f153ada6f8d6" providerId="LiveId" clId="{88EA7862-2037-49FE-B638-B58897C3B6D7}" dt="2019-10-07T18:56:55.678" v="4480" actId="403"/>
          <ac:spMkLst>
            <pc:docMk/>
            <pc:sldMk cId="3500438430" sldId="295"/>
            <ac:spMk id="2" creationId="{14D71166-0E6B-4EB2-8A5A-AF9C3751CACE}"/>
          </ac:spMkLst>
        </pc:spChg>
        <pc:spChg chg="del">
          <ac:chgData name="Luther Karper" userId="6ea3f153ada6f8d6" providerId="LiveId" clId="{88EA7862-2037-49FE-B638-B58897C3B6D7}" dt="2019-10-07T18:56:30.359" v="4465"/>
          <ac:spMkLst>
            <pc:docMk/>
            <pc:sldMk cId="3500438430" sldId="295"/>
            <ac:spMk id="3" creationId="{17373B56-1868-48C6-AAC4-C7BFFA41A3A3}"/>
          </ac:spMkLst>
        </pc:spChg>
        <pc:picChg chg="add mod">
          <ac:chgData name="Luther Karper" userId="6ea3f153ada6f8d6" providerId="LiveId" clId="{88EA7862-2037-49FE-B638-B58897C3B6D7}" dt="2019-10-07T18:56:49.862" v="4478" actId="1076"/>
          <ac:picMkLst>
            <pc:docMk/>
            <pc:sldMk cId="3500438430" sldId="295"/>
            <ac:picMk id="5" creationId="{CF840148-F7C3-4C6F-AC44-20804285DD3A}"/>
          </ac:picMkLst>
        </pc:picChg>
      </pc:sldChg>
      <pc:sldChg chg="addSp delSp modSp add">
        <pc:chgData name="Luther Karper" userId="6ea3f153ada6f8d6" providerId="LiveId" clId="{88EA7862-2037-49FE-B638-B58897C3B6D7}" dt="2019-10-07T19:00:03.816" v="4530" actId="1076"/>
        <pc:sldMkLst>
          <pc:docMk/>
          <pc:sldMk cId="238466132" sldId="296"/>
        </pc:sldMkLst>
        <pc:spChg chg="mod">
          <ac:chgData name="Luther Karper" userId="6ea3f153ada6f8d6" providerId="LiveId" clId="{88EA7862-2037-49FE-B638-B58897C3B6D7}" dt="2019-10-07T18:57:33.432" v="4516" actId="403"/>
          <ac:spMkLst>
            <pc:docMk/>
            <pc:sldMk cId="238466132" sldId="296"/>
            <ac:spMk id="2" creationId="{7F31F6A0-3D9E-4C54-BF61-FB788EC41A90}"/>
          </ac:spMkLst>
        </pc:spChg>
        <pc:spChg chg="del">
          <ac:chgData name="Luther Karper" userId="6ea3f153ada6f8d6" providerId="LiveId" clId="{88EA7862-2037-49FE-B638-B58897C3B6D7}" dt="2019-10-07T18:58:52.180" v="4517"/>
          <ac:spMkLst>
            <pc:docMk/>
            <pc:sldMk cId="238466132" sldId="296"/>
            <ac:spMk id="3" creationId="{7F92A1B1-03B4-49A9-89F8-904E78F9B0F0}"/>
          </ac:spMkLst>
        </pc:spChg>
        <pc:spChg chg="add del mod">
          <ac:chgData name="Luther Karper" userId="6ea3f153ada6f8d6" providerId="LiveId" clId="{88EA7862-2037-49FE-B638-B58897C3B6D7}" dt="2019-10-07T18:59:52.131" v="4526"/>
          <ac:spMkLst>
            <pc:docMk/>
            <pc:sldMk cId="238466132" sldId="296"/>
            <ac:spMk id="4" creationId="{5C650661-E453-49C1-9E27-AC0AED7B5F04}"/>
          </ac:spMkLst>
        </pc:spChg>
        <pc:picChg chg="add del mod">
          <ac:chgData name="Luther Karper" userId="6ea3f153ada6f8d6" providerId="LiveId" clId="{88EA7862-2037-49FE-B638-B58897C3B6D7}" dt="2019-10-07T18:59:49.881" v="4525" actId="478"/>
          <ac:picMkLst>
            <pc:docMk/>
            <pc:sldMk cId="238466132" sldId="296"/>
            <ac:picMk id="36866" creationId="{81E252B4-2F0A-43AB-9BBE-86724C361502}"/>
          </ac:picMkLst>
        </pc:picChg>
        <pc:picChg chg="add mod">
          <ac:chgData name="Luther Karper" userId="6ea3f153ada6f8d6" providerId="LiveId" clId="{88EA7862-2037-49FE-B638-B58897C3B6D7}" dt="2019-10-07T19:00:03.816" v="4530" actId="1076"/>
          <ac:picMkLst>
            <pc:docMk/>
            <pc:sldMk cId="238466132" sldId="296"/>
            <ac:picMk id="36868" creationId="{7BC60C8F-C515-4AE7-AB7C-7AD51C004CA4}"/>
          </ac:picMkLst>
        </pc:picChg>
      </pc:sldChg>
      <pc:sldChg chg="modSp add">
        <pc:chgData name="Luther Karper" userId="6ea3f153ada6f8d6" providerId="LiveId" clId="{88EA7862-2037-49FE-B638-B58897C3B6D7}" dt="2019-10-07T19:00:34.120" v="4555" actId="20577"/>
        <pc:sldMkLst>
          <pc:docMk/>
          <pc:sldMk cId="1569348261" sldId="297"/>
        </pc:sldMkLst>
        <pc:spChg chg="mod">
          <ac:chgData name="Luther Karper" userId="6ea3f153ada6f8d6" providerId="LiveId" clId="{88EA7862-2037-49FE-B638-B58897C3B6D7}" dt="2019-10-07T19:00:34.120" v="4555" actId="20577"/>
          <ac:spMkLst>
            <pc:docMk/>
            <pc:sldMk cId="1569348261" sldId="297"/>
            <ac:spMk id="2" creationId="{14D71166-0E6B-4EB2-8A5A-AF9C3751CACE}"/>
          </ac:spMkLst>
        </pc:spChg>
      </pc:sldChg>
      <pc:sldChg chg="modSp add">
        <pc:chgData name="Luther Karper" userId="6ea3f153ada6f8d6" providerId="LiveId" clId="{88EA7862-2037-49FE-B638-B58897C3B6D7}" dt="2019-10-08T03:13:21.201" v="5451" actId="20577"/>
        <pc:sldMkLst>
          <pc:docMk/>
          <pc:sldMk cId="341040881" sldId="298"/>
        </pc:sldMkLst>
        <pc:spChg chg="mod">
          <ac:chgData name="Luther Karper" userId="6ea3f153ada6f8d6" providerId="LiveId" clId="{88EA7862-2037-49FE-B638-B58897C3B6D7}" dt="2019-10-08T03:13:21.201" v="5451" actId="20577"/>
          <ac:spMkLst>
            <pc:docMk/>
            <pc:sldMk cId="341040881" sldId="298"/>
            <ac:spMk id="2" creationId="{14D71166-0E6B-4EB2-8A5A-AF9C3751CACE}"/>
          </ac:spMkLst>
        </pc:spChg>
        <pc:picChg chg="mod">
          <ac:chgData name="Luther Karper" userId="6ea3f153ada6f8d6" providerId="LiveId" clId="{88EA7862-2037-49FE-B638-B58897C3B6D7}" dt="2019-10-07T19:01:07.421" v="4601" actId="1076"/>
          <ac:picMkLst>
            <pc:docMk/>
            <pc:sldMk cId="341040881" sldId="298"/>
            <ac:picMk id="5" creationId="{CF840148-F7C3-4C6F-AC44-20804285DD3A}"/>
          </ac:picMkLst>
        </pc:picChg>
      </pc:sldChg>
      <pc:sldChg chg="modSp add">
        <pc:chgData name="Luther Karper" userId="6ea3f153ada6f8d6" providerId="LiveId" clId="{88EA7862-2037-49FE-B638-B58897C3B6D7}" dt="2019-10-07T19:02:38.798" v="4667" actId="20577"/>
        <pc:sldMkLst>
          <pc:docMk/>
          <pc:sldMk cId="3078442654" sldId="299"/>
        </pc:sldMkLst>
        <pc:spChg chg="mod">
          <ac:chgData name="Luther Karper" userId="6ea3f153ada6f8d6" providerId="LiveId" clId="{88EA7862-2037-49FE-B638-B58897C3B6D7}" dt="2019-10-07T19:02:38.798" v="4667" actId="20577"/>
          <ac:spMkLst>
            <pc:docMk/>
            <pc:sldMk cId="3078442654" sldId="299"/>
            <ac:spMk id="2" creationId="{14D71166-0E6B-4EB2-8A5A-AF9C3751CACE}"/>
          </ac:spMkLst>
        </pc:spChg>
        <pc:picChg chg="mod modCrop">
          <ac:chgData name="Luther Karper" userId="6ea3f153ada6f8d6" providerId="LiveId" clId="{88EA7862-2037-49FE-B638-B58897C3B6D7}" dt="2019-10-07T19:02:19.794" v="4664" actId="1076"/>
          <ac:picMkLst>
            <pc:docMk/>
            <pc:sldMk cId="3078442654" sldId="299"/>
            <ac:picMk id="5" creationId="{CF840148-F7C3-4C6F-AC44-20804285DD3A}"/>
          </ac:picMkLst>
        </pc:picChg>
      </pc:sldChg>
      <pc:sldChg chg="modSp add">
        <pc:chgData name="Luther Karper" userId="6ea3f153ada6f8d6" providerId="LiveId" clId="{88EA7862-2037-49FE-B638-B58897C3B6D7}" dt="2019-10-07T19:03:10.788" v="4712" actId="14100"/>
        <pc:sldMkLst>
          <pc:docMk/>
          <pc:sldMk cId="1099840565" sldId="300"/>
        </pc:sldMkLst>
        <pc:spChg chg="mod">
          <ac:chgData name="Luther Karper" userId="6ea3f153ada6f8d6" providerId="LiveId" clId="{88EA7862-2037-49FE-B638-B58897C3B6D7}" dt="2019-10-07T19:03:10.788" v="4712" actId="14100"/>
          <ac:spMkLst>
            <pc:docMk/>
            <pc:sldMk cId="1099840565" sldId="300"/>
            <ac:spMk id="2" creationId="{14D71166-0E6B-4EB2-8A5A-AF9C3751CACE}"/>
          </ac:spMkLst>
        </pc:spChg>
        <pc:picChg chg="mod">
          <ac:chgData name="Luther Karper" userId="6ea3f153ada6f8d6" providerId="LiveId" clId="{88EA7862-2037-49FE-B638-B58897C3B6D7}" dt="2019-10-07T19:03:06.558" v="4711" actId="1076"/>
          <ac:picMkLst>
            <pc:docMk/>
            <pc:sldMk cId="1099840565" sldId="300"/>
            <ac:picMk id="5" creationId="{CF840148-F7C3-4C6F-AC44-20804285DD3A}"/>
          </ac:picMkLst>
        </pc:picChg>
      </pc:sldChg>
      <pc:sldChg chg="addSp delSp modSp add">
        <pc:chgData name="Luther Karper" userId="6ea3f153ada6f8d6" providerId="LiveId" clId="{88EA7862-2037-49FE-B638-B58897C3B6D7}" dt="2019-10-07T19:06:26.777" v="4994" actId="1035"/>
        <pc:sldMkLst>
          <pc:docMk/>
          <pc:sldMk cId="374146071" sldId="301"/>
        </pc:sldMkLst>
        <pc:spChg chg="del mod ord">
          <ac:chgData name="Luther Karper" userId="6ea3f153ada6f8d6" providerId="LiveId" clId="{88EA7862-2037-49FE-B638-B58897C3B6D7}" dt="2019-10-07T19:04:12.587" v="4738" actId="478"/>
          <ac:spMkLst>
            <pc:docMk/>
            <pc:sldMk cId="374146071" sldId="301"/>
            <ac:spMk id="2" creationId="{14D71166-0E6B-4EB2-8A5A-AF9C3751CACE}"/>
          </ac:spMkLst>
        </pc:spChg>
        <pc:spChg chg="add del mod">
          <ac:chgData name="Luther Karper" userId="6ea3f153ada6f8d6" providerId="LiveId" clId="{88EA7862-2037-49FE-B638-B58897C3B6D7}" dt="2019-10-07T19:04:16.788" v="4739" actId="478"/>
          <ac:spMkLst>
            <pc:docMk/>
            <pc:sldMk cId="374146071" sldId="301"/>
            <ac:spMk id="4" creationId="{8A3ECCED-A3A5-4DDD-8B8C-F994CBCA9726}"/>
          </ac:spMkLst>
        </pc:spChg>
        <pc:spChg chg="add mod">
          <ac:chgData name="Luther Karper" userId="6ea3f153ada6f8d6" providerId="LiveId" clId="{88EA7862-2037-49FE-B638-B58897C3B6D7}" dt="2019-10-07T19:06:01.114" v="4982" actId="1076"/>
          <ac:spMkLst>
            <pc:docMk/>
            <pc:sldMk cId="374146071" sldId="301"/>
            <ac:spMk id="6" creationId="{9AAA96A1-308C-487D-9FBF-7BE9FA47E326}"/>
          </ac:spMkLst>
        </pc:spChg>
        <pc:spChg chg="add mod">
          <ac:chgData name="Luther Karper" userId="6ea3f153ada6f8d6" providerId="LiveId" clId="{88EA7862-2037-49FE-B638-B58897C3B6D7}" dt="2019-10-07T19:06:26.777" v="4994" actId="1035"/>
          <ac:spMkLst>
            <pc:docMk/>
            <pc:sldMk cId="374146071" sldId="301"/>
            <ac:spMk id="7" creationId="{4529CAD9-9572-4E74-9AE9-3EBA7CDA6332}"/>
          </ac:spMkLst>
        </pc:spChg>
        <pc:spChg chg="add del mod">
          <ac:chgData name="Luther Karper" userId="6ea3f153ada6f8d6" providerId="LiveId" clId="{88EA7862-2037-49FE-B638-B58897C3B6D7}" dt="2019-10-07T19:06:08.139" v="4987" actId="14100"/>
          <ac:spMkLst>
            <pc:docMk/>
            <pc:sldMk cId="374146071" sldId="301"/>
            <ac:spMk id="8" creationId="{DE374264-7F16-4EC1-B0EF-0BB2144ECC84}"/>
          </ac:spMkLst>
        </pc:spChg>
        <pc:picChg chg="mod ord">
          <ac:chgData name="Luther Karper" userId="6ea3f153ada6f8d6" providerId="LiveId" clId="{88EA7862-2037-49FE-B638-B58897C3B6D7}" dt="2019-10-07T19:06:11.076" v="4988" actId="1076"/>
          <ac:picMkLst>
            <pc:docMk/>
            <pc:sldMk cId="374146071" sldId="301"/>
            <ac:picMk id="5" creationId="{CF840148-F7C3-4C6F-AC44-20804285DD3A}"/>
          </ac:picMkLst>
        </pc:picChg>
      </pc:sldChg>
      <pc:sldChg chg="modSp add del">
        <pc:chgData name="Luther Karper" userId="6ea3f153ada6f8d6" providerId="LiveId" clId="{88EA7862-2037-49FE-B638-B58897C3B6D7}" dt="2019-10-07T19:18:12.904" v="5200" actId="2696"/>
        <pc:sldMkLst>
          <pc:docMk/>
          <pc:sldMk cId="1304721160" sldId="302"/>
        </pc:sldMkLst>
        <pc:spChg chg="mod">
          <ac:chgData name="Luther Karper" userId="6ea3f153ada6f8d6" providerId="LiveId" clId="{88EA7862-2037-49FE-B638-B58897C3B6D7}" dt="2019-10-07T19:12:19.044" v="4997" actId="20577"/>
          <ac:spMkLst>
            <pc:docMk/>
            <pc:sldMk cId="1304721160" sldId="302"/>
            <ac:spMk id="2" creationId="{2BDA7B65-7C32-416F-A359-8697CA950096}"/>
          </ac:spMkLst>
        </pc:spChg>
      </pc:sldChg>
      <pc:sldChg chg="addSp delSp modSp add">
        <pc:chgData name="Luther Karper" userId="6ea3f153ada6f8d6" providerId="LiveId" clId="{88EA7862-2037-49FE-B638-B58897C3B6D7}" dt="2019-10-07T19:15:15.552" v="5054" actId="1076"/>
        <pc:sldMkLst>
          <pc:docMk/>
          <pc:sldMk cId="3121910847" sldId="303"/>
        </pc:sldMkLst>
        <pc:spChg chg="del mod">
          <ac:chgData name="Luther Karper" userId="6ea3f153ada6f8d6" providerId="LiveId" clId="{88EA7862-2037-49FE-B638-B58897C3B6D7}" dt="2019-10-07T19:12:32.032" v="5000" actId="478"/>
          <ac:spMkLst>
            <pc:docMk/>
            <pc:sldMk cId="3121910847" sldId="303"/>
            <ac:spMk id="2" creationId="{14D71166-0E6B-4EB2-8A5A-AF9C3751CACE}"/>
          </ac:spMkLst>
        </pc:spChg>
        <pc:spChg chg="add del mod">
          <ac:chgData name="Luther Karper" userId="6ea3f153ada6f8d6" providerId="LiveId" clId="{88EA7862-2037-49FE-B638-B58897C3B6D7}" dt="2019-10-07T19:12:34.434" v="5001" actId="478"/>
          <ac:spMkLst>
            <pc:docMk/>
            <pc:sldMk cId="3121910847" sldId="303"/>
            <ac:spMk id="4" creationId="{51B820BA-FBA9-412E-91F8-EA181687451C}"/>
          </ac:spMkLst>
        </pc:spChg>
        <pc:spChg chg="add mod">
          <ac:chgData name="Luther Karper" userId="6ea3f153ada6f8d6" providerId="LiveId" clId="{88EA7862-2037-49FE-B638-B58897C3B6D7}" dt="2019-10-07T19:13:27.722" v="5037" actId="14100"/>
          <ac:spMkLst>
            <pc:docMk/>
            <pc:sldMk cId="3121910847" sldId="303"/>
            <ac:spMk id="6" creationId="{8EC077AC-425E-4150-97FF-E0E6027C9CB0}"/>
          </ac:spMkLst>
        </pc:spChg>
        <pc:picChg chg="mod">
          <ac:chgData name="Luther Karper" userId="6ea3f153ada6f8d6" providerId="LiveId" clId="{88EA7862-2037-49FE-B638-B58897C3B6D7}" dt="2019-10-07T19:15:04.446" v="5050" actId="14100"/>
          <ac:picMkLst>
            <pc:docMk/>
            <pc:sldMk cId="3121910847" sldId="303"/>
            <ac:picMk id="5" creationId="{CF840148-F7C3-4C6F-AC44-20804285DD3A}"/>
          </ac:picMkLst>
        </pc:picChg>
        <pc:picChg chg="add del mod">
          <ac:chgData name="Luther Karper" userId="6ea3f153ada6f8d6" providerId="LiveId" clId="{88EA7862-2037-49FE-B638-B58897C3B6D7}" dt="2019-10-07T19:14:28.986" v="5045"/>
          <ac:picMkLst>
            <pc:docMk/>
            <pc:sldMk cId="3121910847" sldId="303"/>
            <ac:picMk id="8" creationId="{030AE869-3766-43DF-B515-05F9B1791177}"/>
          </ac:picMkLst>
        </pc:picChg>
        <pc:picChg chg="add del mod">
          <ac:chgData name="Luther Karper" userId="6ea3f153ada6f8d6" providerId="LiveId" clId="{88EA7862-2037-49FE-B638-B58897C3B6D7}" dt="2019-10-07T19:14:42.635" v="5047"/>
          <ac:picMkLst>
            <pc:docMk/>
            <pc:sldMk cId="3121910847" sldId="303"/>
            <ac:picMk id="10" creationId="{737A81A5-9727-4E40-BDB6-36FD7C4F46D2}"/>
          </ac:picMkLst>
        </pc:picChg>
        <pc:picChg chg="add mod">
          <ac:chgData name="Luther Karper" userId="6ea3f153ada6f8d6" providerId="LiveId" clId="{88EA7862-2037-49FE-B638-B58897C3B6D7}" dt="2019-10-07T19:15:15.552" v="5054" actId="1076"/>
          <ac:picMkLst>
            <pc:docMk/>
            <pc:sldMk cId="3121910847" sldId="303"/>
            <ac:picMk id="37890" creationId="{71C4B20D-B299-4516-885D-2238C4DEA71F}"/>
          </ac:picMkLst>
        </pc:picChg>
      </pc:sldChg>
      <pc:sldChg chg="addSp delSp modSp add">
        <pc:chgData name="Luther Karper" userId="6ea3f153ada6f8d6" providerId="LiveId" clId="{88EA7862-2037-49FE-B638-B58897C3B6D7}" dt="2019-10-07T19:16:28.087" v="5106" actId="1076"/>
        <pc:sldMkLst>
          <pc:docMk/>
          <pc:sldMk cId="1314309018" sldId="304"/>
        </pc:sldMkLst>
        <pc:spChg chg="del">
          <ac:chgData name="Luther Karper" userId="6ea3f153ada6f8d6" providerId="LiveId" clId="{88EA7862-2037-49FE-B638-B58897C3B6D7}" dt="2019-10-07T19:15:33.723" v="5056" actId="478"/>
          <ac:spMkLst>
            <pc:docMk/>
            <pc:sldMk cId="1314309018" sldId="304"/>
            <ac:spMk id="6" creationId="{8EC077AC-425E-4150-97FF-E0E6027C9CB0}"/>
          </ac:spMkLst>
        </pc:spChg>
        <pc:spChg chg="add mod">
          <ac:chgData name="Luther Karper" userId="6ea3f153ada6f8d6" providerId="LiveId" clId="{88EA7862-2037-49FE-B638-B58897C3B6D7}" dt="2019-10-07T19:16:21.991" v="5104" actId="5793"/>
          <ac:spMkLst>
            <pc:docMk/>
            <pc:sldMk cId="1314309018" sldId="304"/>
            <ac:spMk id="7" creationId="{AAF90F6A-6800-413C-81DA-89103ABFF8E9}"/>
          </ac:spMkLst>
        </pc:spChg>
        <pc:picChg chg="mod">
          <ac:chgData name="Luther Karper" userId="6ea3f153ada6f8d6" providerId="LiveId" clId="{88EA7862-2037-49FE-B638-B58897C3B6D7}" dt="2019-10-07T19:16:25.260" v="5105" actId="14100"/>
          <ac:picMkLst>
            <pc:docMk/>
            <pc:sldMk cId="1314309018" sldId="304"/>
            <ac:picMk id="5" creationId="{CF840148-F7C3-4C6F-AC44-20804285DD3A}"/>
          </ac:picMkLst>
        </pc:picChg>
        <pc:picChg chg="mod">
          <ac:chgData name="Luther Karper" userId="6ea3f153ada6f8d6" providerId="LiveId" clId="{88EA7862-2037-49FE-B638-B58897C3B6D7}" dt="2019-10-07T19:16:28.087" v="5106" actId="1076"/>
          <ac:picMkLst>
            <pc:docMk/>
            <pc:sldMk cId="1314309018" sldId="304"/>
            <ac:picMk id="37890" creationId="{71C4B20D-B299-4516-885D-2238C4DEA71F}"/>
          </ac:picMkLst>
        </pc:picChg>
      </pc:sldChg>
      <pc:sldChg chg="modSp add">
        <pc:chgData name="Luther Karper" userId="6ea3f153ada6f8d6" providerId="LiveId" clId="{88EA7862-2037-49FE-B638-B58897C3B6D7}" dt="2019-10-07T19:16:47.459" v="5145" actId="20577"/>
        <pc:sldMkLst>
          <pc:docMk/>
          <pc:sldMk cId="1673220837" sldId="305"/>
        </pc:sldMkLst>
        <pc:spChg chg="mod">
          <ac:chgData name="Luther Karper" userId="6ea3f153ada6f8d6" providerId="LiveId" clId="{88EA7862-2037-49FE-B638-B58897C3B6D7}" dt="2019-10-07T19:16:47.459" v="5145" actId="20577"/>
          <ac:spMkLst>
            <pc:docMk/>
            <pc:sldMk cId="1673220837" sldId="305"/>
            <ac:spMk id="7" creationId="{AAF90F6A-6800-413C-81DA-89103ABFF8E9}"/>
          </ac:spMkLst>
        </pc:spChg>
      </pc:sldChg>
      <pc:sldChg chg="addSp delSp modSp add">
        <pc:chgData name="Luther Karper" userId="6ea3f153ada6f8d6" providerId="LiveId" clId="{88EA7862-2037-49FE-B638-B58897C3B6D7}" dt="2019-10-07T19:26:38.537" v="5272" actId="27636"/>
        <pc:sldMkLst>
          <pc:docMk/>
          <pc:sldMk cId="2061990920" sldId="306"/>
        </pc:sldMkLst>
        <pc:spChg chg="mod">
          <ac:chgData name="Luther Karper" userId="6ea3f153ada6f8d6" providerId="LiveId" clId="{88EA7862-2037-49FE-B638-B58897C3B6D7}" dt="2019-10-07T19:26:38.537" v="5272" actId="27636"/>
          <ac:spMkLst>
            <pc:docMk/>
            <pc:sldMk cId="2061990920" sldId="306"/>
            <ac:spMk id="2" creationId="{C97DBAD1-8F4D-426B-9974-631CEF30ABB1}"/>
          </ac:spMkLst>
        </pc:spChg>
        <pc:spChg chg="del">
          <ac:chgData name="Luther Karper" userId="6ea3f153ada6f8d6" providerId="LiveId" clId="{88EA7862-2037-49FE-B638-B58897C3B6D7}" dt="2019-10-07T19:25:55.007" v="5207"/>
          <ac:spMkLst>
            <pc:docMk/>
            <pc:sldMk cId="2061990920" sldId="306"/>
            <ac:spMk id="3" creationId="{7B7BE4E2-26EC-4F93-AA7B-04C3EF276E19}"/>
          </ac:spMkLst>
        </pc:spChg>
        <pc:picChg chg="add mod">
          <ac:chgData name="Luther Karper" userId="6ea3f153ada6f8d6" providerId="LiveId" clId="{88EA7862-2037-49FE-B638-B58897C3B6D7}" dt="2019-10-07T19:26:29.944" v="5265" actId="14100"/>
          <ac:picMkLst>
            <pc:docMk/>
            <pc:sldMk cId="2061990920" sldId="306"/>
            <ac:picMk id="4" creationId="{0FA78092-7910-4994-BCCD-1ED66A6919E7}"/>
          </ac:picMkLst>
        </pc:picChg>
      </pc:sldChg>
      <pc:sldChg chg="addSp delSp modSp add">
        <pc:chgData name="Luther Karper" userId="6ea3f153ada6f8d6" providerId="LiveId" clId="{88EA7862-2037-49FE-B638-B58897C3B6D7}" dt="2019-10-07T19:18:21.755" v="5202" actId="1076"/>
        <pc:sldMkLst>
          <pc:docMk/>
          <pc:sldMk cId="3390096849" sldId="307"/>
        </pc:sldMkLst>
        <pc:spChg chg="mod">
          <ac:chgData name="Luther Karper" userId="6ea3f153ada6f8d6" providerId="LiveId" clId="{88EA7862-2037-49FE-B638-B58897C3B6D7}" dt="2019-10-07T19:17:20.955" v="5176" actId="20577"/>
          <ac:spMkLst>
            <pc:docMk/>
            <pc:sldMk cId="3390096849" sldId="307"/>
            <ac:spMk id="7" creationId="{AAF90F6A-6800-413C-81DA-89103ABFF8E9}"/>
          </ac:spMkLst>
        </pc:spChg>
        <pc:picChg chg="add mod">
          <ac:chgData name="Luther Karper" userId="6ea3f153ada6f8d6" providerId="LiveId" clId="{88EA7862-2037-49FE-B638-B58897C3B6D7}" dt="2019-10-07T19:18:21.755" v="5202" actId="1076"/>
          <ac:picMkLst>
            <pc:docMk/>
            <pc:sldMk cId="3390096849" sldId="307"/>
            <ac:picMk id="3" creationId="{B67145D1-515D-46DA-8970-993A0C16BEF1}"/>
          </ac:picMkLst>
        </pc:picChg>
        <pc:picChg chg="del">
          <ac:chgData name="Luther Karper" userId="6ea3f153ada6f8d6" providerId="LiveId" clId="{88EA7862-2037-49FE-B638-B58897C3B6D7}" dt="2019-10-07T19:17:24.666" v="5177" actId="478"/>
          <ac:picMkLst>
            <pc:docMk/>
            <pc:sldMk cId="3390096849" sldId="307"/>
            <ac:picMk id="37890" creationId="{71C4B20D-B299-4516-885D-2238C4DEA71F}"/>
          </ac:picMkLst>
        </pc:picChg>
      </pc:sldChg>
      <pc:sldChg chg="addSp delSp modSp add">
        <pc:chgData name="Luther Karper" userId="6ea3f153ada6f8d6" providerId="LiveId" clId="{88EA7862-2037-49FE-B638-B58897C3B6D7}" dt="2019-10-07T19:18:29.643" v="5206" actId="1076"/>
        <pc:sldMkLst>
          <pc:docMk/>
          <pc:sldMk cId="2293667334" sldId="308"/>
        </pc:sldMkLst>
        <pc:spChg chg="mod">
          <ac:chgData name="Luther Karper" userId="6ea3f153ada6f8d6" providerId="LiveId" clId="{88EA7862-2037-49FE-B638-B58897C3B6D7}" dt="2019-10-07T19:18:03.205" v="5198" actId="20577"/>
          <ac:spMkLst>
            <pc:docMk/>
            <pc:sldMk cId="2293667334" sldId="308"/>
            <ac:spMk id="6" creationId="{8EC077AC-425E-4150-97FF-E0E6027C9CB0}"/>
          </ac:spMkLst>
        </pc:spChg>
        <pc:picChg chg="add mod">
          <ac:chgData name="Luther Karper" userId="6ea3f153ada6f8d6" providerId="LiveId" clId="{88EA7862-2037-49FE-B638-B58897C3B6D7}" dt="2019-10-07T19:18:29.643" v="5206" actId="1076"/>
          <ac:picMkLst>
            <pc:docMk/>
            <pc:sldMk cId="2293667334" sldId="308"/>
            <ac:picMk id="7" creationId="{4386F74B-BD2C-435E-AAF1-872D7E8306EF}"/>
          </ac:picMkLst>
        </pc:picChg>
        <pc:picChg chg="del">
          <ac:chgData name="Luther Karper" userId="6ea3f153ada6f8d6" providerId="LiveId" clId="{88EA7862-2037-49FE-B638-B58897C3B6D7}" dt="2019-10-07T19:18:08.510" v="5199" actId="478"/>
          <ac:picMkLst>
            <pc:docMk/>
            <pc:sldMk cId="2293667334" sldId="308"/>
            <ac:picMk id="37890" creationId="{71C4B20D-B299-4516-885D-2238C4DEA71F}"/>
          </ac:picMkLst>
        </pc:picChg>
      </pc:sldChg>
      <pc:sldChg chg="delSp modSp add">
        <pc:chgData name="Luther Karper" userId="6ea3f153ada6f8d6" providerId="LiveId" clId="{88EA7862-2037-49FE-B638-B58897C3B6D7}" dt="2019-10-07T19:27:24.686" v="5305" actId="478"/>
        <pc:sldMkLst>
          <pc:docMk/>
          <pc:sldMk cId="1116194524" sldId="309"/>
        </pc:sldMkLst>
        <pc:spChg chg="mod">
          <ac:chgData name="Luther Karper" userId="6ea3f153ada6f8d6" providerId="LiveId" clId="{88EA7862-2037-49FE-B638-B58897C3B6D7}" dt="2019-10-07T19:27:19.573" v="5304" actId="404"/>
          <ac:spMkLst>
            <pc:docMk/>
            <pc:sldMk cId="1116194524" sldId="309"/>
            <ac:spMk id="6" creationId="{8EC077AC-425E-4150-97FF-E0E6027C9CB0}"/>
          </ac:spMkLst>
        </pc:spChg>
        <pc:picChg chg="del">
          <ac:chgData name="Luther Karper" userId="6ea3f153ada6f8d6" providerId="LiveId" clId="{88EA7862-2037-49FE-B638-B58897C3B6D7}" dt="2019-10-07T19:27:24.686" v="5305" actId="478"/>
          <ac:picMkLst>
            <pc:docMk/>
            <pc:sldMk cId="1116194524" sldId="309"/>
            <ac:picMk id="7" creationId="{4386F74B-BD2C-435E-AAF1-872D7E8306EF}"/>
          </ac:picMkLst>
        </pc:picChg>
      </pc:sldChg>
      <pc:sldChg chg="addSp delSp modSp add">
        <pc:chgData name="Luther Karper" userId="6ea3f153ada6f8d6" providerId="LiveId" clId="{88EA7862-2037-49FE-B638-B58897C3B6D7}" dt="2019-10-07T19:30:03.790" v="5383" actId="14100"/>
        <pc:sldMkLst>
          <pc:docMk/>
          <pc:sldMk cId="805174886" sldId="310"/>
        </pc:sldMkLst>
        <pc:spChg chg="mod">
          <ac:chgData name="Luther Karper" userId="6ea3f153ada6f8d6" providerId="LiveId" clId="{88EA7862-2037-49FE-B638-B58897C3B6D7}" dt="2019-10-07T19:30:03.790" v="5383" actId="14100"/>
          <ac:spMkLst>
            <pc:docMk/>
            <pc:sldMk cId="805174886" sldId="310"/>
            <ac:spMk id="2" creationId="{A979D07E-EE83-4924-A0A2-D8A852B409F3}"/>
          </ac:spMkLst>
        </pc:spChg>
        <pc:spChg chg="del">
          <ac:chgData name="Luther Karper" userId="6ea3f153ada6f8d6" providerId="LiveId" clId="{88EA7862-2037-49FE-B638-B58897C3B6D7}" dt="2019-10-07T19:29:32.500" v="5368"/>
          <ac:spMkLst>
            <pc:docMk/>
            <pc:sldMk cId="805174886" sldId="310"/>
            <ac:spMk id="3" creationId="{40C6AD23-5433-46FA-BF4C-982293FBB57D}"/>
          </ac:spMkLst>
        </pc:spChg>
        <pc:picChg chg="add mod">
          <ac:chgData name="Luther Karper" userId="6ea3f153ada6f8d6" providerId="LiveId" clId="{88EA7862-2037-49FE-B638-B58897C3B6D7}" dt="2019-10-07T19:30:01.506" v="5382" actId="14100"/>
          <ac:picMkLst>
            <pc:docMk/>
            <pc:sldMk cId="805174886" sldId="310"/>
            <ac:picMk id="38914" creationId="{9B40875F-6E57-4255-BAAD-CF2ACBFEE92D}"/>
          </ac:picMkLst>
        </pc:picChg>
      </pc:sldChg>
      <pc:sldChg chg="addSp delSp modSp add">
        <pc:chgData name="Luther Karper" userId="6ea3f153ada6f8d6" providerId="LiveId" clId="{88EA7862-2037-49FE-B638-B58897C3B6D7}" dt="2019-10-07T19:31:33.592" v="5447" actId="1076"/>
        <pc:sldMkLst>
          <pc:docMk/>
          <pc:sldMk cId="2095320086" sldId="311"/>
        </pc:sldMkLst>
        <pc:spChg chg="mod">
          <ac:chgData name="Luther Karper" userId="6ea3f153ada6f8d6" providerId="LiveId" clId="{88EA7862-2037-49FE-B638-B58897C3B6D7}" dt="2019-10-07T19:30:39.616" v="5444" actId="403"/>
          <ac:spMkLst>
            <pc:docMk/>
            <pc:sldMk cId="2095320086" sldId="311"/>
            <ac:spMk id="2" creationId="{A7E8E67F-79AB-46AB-827D-0DD35E802A79}"/>
          </ac:spMkLst>
        </pc:spChg>
        <pc:spChg chg="del">
          <ac:chgData name="Luther Karper" userId="6ea3f153ada6f8d6" providerId="LiveId" clId="{88EA7862-2037-49FE-B638-B58897C3B6D7}" dt="2019-10-07T19:31:28.611" v="5445"/>
          <ac:spMkLst>
            <pc:docMk/>
            <pc:sldMk cId="2095320086" sldId="311"/>
            <ac:spMk id="3" creationId="{8865A269-18A9-4875-8518-49700F24BA67}"/>
          </ac:spMkLst>
        </pc:spChg>
        <pc:picChg chg="add mod">
          <ac:chgData name="Luther Karper" userId="6ea3f153ada6f8d6" providerId="LiveId" clId="{88EA7862-2037-49FE-B638-B58897C3B6D7}" dt="2019-10-07T19:31:33.592" v="5447" actId="1076"/>
          <ac:picMkLst>
            <pc:docMk/>
            <pc:sldMk cId="2095320086" sldId="311"/>
            <ac:picMk id="45058" creationId="{2A6870A8-2D85-4506-8B51-BBEC51FC032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5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1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6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612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8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03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4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28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1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9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3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5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6E2BEE6-24F8-4F84-9BAD-2DA50E3EBDBB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39AD9EA-3DE1-434B-8E4E-13D8C464F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7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c/c0/Dying_Gaul_Musei_Capitolini_MC747.jpg/1920px-Dying_Gaul_Musei_Capitolini_MC747.jpg">
            <a:extLst>
              <a:ext uri="{FF2B5EF4-FFF2-40B4-BE49-F238E27FC236}">
                <a16:creationId xmlns:a16="http://schemas.microsoft.com/office/drawing/2014/main" id="{7807B840-EF41-4770-9C11-FE5AA75C4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07313-67FA-4C1C-BCE5-80400150E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r>
              <a:rPr lang="en-US" sz="6600" dirty="0"/>
              <a:t>Corpus </a:t>
            </a:r>
            <a:r>
              <a:rPr lang="en-US" sz="6600" dirty="0" err="1"/>
              <a:t>Hūmānum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A5FBD-AC18-4BD4-A621-62119F0DA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>
            <a:normAutofit/>
          </a:bodyPr>
          <a:lstStyle/>
          <a:p>
            <a:r>
              <a:rPr lang="en-US" sz="2400" dirty="0"/>
              <a:t>Latin II (A-1)</a:t>
            </a:r>
          </a:p>
          <a:p>
            <a:r>
              <a:rPr lang="en-US" sz="2400" dirty="0"/>
              <a:t>10/08/19</a:t>
            </a:r>
          </a:p>
        </p:txBody>
      </p:sp>
    </p:spTree>
    <p:extLst>
      <p:ext uri="{BB962C8B-B14F-4D97-AF65-F5344CB8AC3E}">
        <p14:creationId xmlns:p14="http://schemas.microsoft.com/office/powerpoint/2010/main" val="9548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3986074" cy="6279232"/>
          </a:xfrm>
        </p:spPr>
        <p:txBody>
          <a:bodyPr>
            <a:normAutofit/>
          </a:bodyPr>
          <a:lstStyle/>
          <a:p>
            <a:r>
              <a:rPr lang="en-US" sz="8800" dirty="0"/>
              <a:t>Super caput </a:t>
            </a:r>
            <a:r>
              <a:rPr lang="en-US" sz="8800" dirty="0" err="1"/>
              <a:t>capillus</a:t>
            </a:r>
            <a:r>
              <a:rPr lang="en-US" sz="8800" dirty="0"/>
              <a:t> 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0E8F9-2297-4AC9-8C8B-442F66C4DB31}"/>
              </a:ext>
            </a:extLst>
          </p:cNvPr>
          <p:cNvSpPr txBox="1"/>
          <p:nvPr/>
        </p:nvSpPr>
        <p:spPr>
          <a:xfrm>
            <a:off x="5938236" y="5824435"/>
            <a:ext cx="2565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Caput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C77F5B4-CE4F-4B4F-9057-656ACA225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77" y="403072"/>
            <a:ext cx="4555496" cy="55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8F1C9-3558-4073-BABD-CE7E3785E955}"/>
              </a:ext>
            </a:extLst>
          </p:cNvPr>
          <p:cNvSpPr txBox="1"/>
          <p:nvPr/>
        </p:nvSpPr>
        <p:spPr>
          <a:xfrm>
            <a:off x="8760564" y="266901"/>
            <a:ext cx="3360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n>
                  <a:solidFill>
                    <a:schemeClr val="bg1"/>
                  </a:solidFill>
                </a:ln>
              </a:rPr>
              <a:t>Capillus</a:t>
            </a:r>
            <a:endParaRPr lang="en-US" sz="6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B12A5-397A-4711-B0A3-F806EA3A35C9}"/>
              </a:ext>
            </a:extLst>
          </p:cNvPr>
          <p:cNvCxnSpPr>
            <a:cxnSpLocks/>
          </p:cNvCxnSpPr>
          <p:nvPr/>
        </p:nvCxnSpPr>
        <p:spPr>
          <a:xfrm flipH="1">
            <a:off x="8405303" y="1297343"/>
            <a:ext cx="839997" cy="4680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6731E9-8D2E-4710-A6F8-32A80926764A}"/>
              </a:ext>
            </a:extLst>
          </p:cNvPr>
          <p:cNvCxnSpPr>
            <a:cxnSpLocks/>
          </p:cNvCxnSpPr>
          <p:nvPr/>
        </p:nvCxnSpPr>
        <p:spPr>
          <a:xfrm flipH="1">
            <a:off x="7722340" y="912173"/>
            <a:ext cx="1038224" cy="116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2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210345"/>
            <a:ext cx="11806653" cy="2266155"/>
          </a:xfrm>
        </p:spPr>
        <p:txBody>
          <a:bodyPr>
            <a:noAutofit/>
          </a:bodyPr>
          <a:lstStyle/>
          <a:p>
            <a:r>
              <a:rPr lang="en-US" sz="6000" dirty="0" err="1"/>
              <a:t>Capillus</a:t>
            </a:r>
            <a:r>
              <a:rPr lang="en-US" sz="6000" dirty="0"/>
              <a:t> </a:t>
            </a:r>
            <a:r>
              <a:rPr lang="en-US" sz="6000" dirty="0" err="1"/>
              <a:t>virōrum</a:t>
            </a:r>
            <a:r>
              <a:rPr lang="en-US" sz="6000" dirty="0"/>
              <a:t> </a:t>
            </a:r>
            <a:r>
              <a:rPr lang="en-US" sz="6000" dirty="0" err="1"/>
              <a:t>Rōmānōrum</a:t>
            </a:r>
            <a:r>
              <a:rPr lang="en-US" sz="6000" dirty="0"/>
              <a:t> </a:t>
            </a:r>
            <a:r>
              <a:rPr lang="en-US" sz="6000" dirty="0" err="1"/>
              <a:t>nōn</a:t>
            </a:r>
            <a:r>
              <a:rPr lang="en-US" sz="6000" dirty="0"/>
              <a:t> tam longus </a:t>
            </a:r>
            <a:r>
              <a:rPr lang="en-US" sz="6000" dirty="0" err="1"/>
              <a:t>est</a:t>
            </a:r>
            <a:r>
              <a:rPr lang="en-US" sz="6000" dirty="0"/>
              <a:t> </a:t>
            </a:r>
            <a:r>
              <a:rPr lang="en-US" sz="6000" dirty="0" err="1"/>
              <a:t>quam</a:t>
            </a:r>
            <a:r>
              <a:rPr lang="en-US" sz="6000" dirty="0"/>
              <a:t> </a:t>
            </a:r>
            <a:r>
              <a:rPr lang="en-US" sz="6000" dirty="0" err="1"/>
              <a:t>fēminārum</a:t>
            </a:r>
            <a:r>
              <a:rPr lang="en-US" sz="6000" dirty="0"/>
              <a:t>.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C77F5B4-CE4F-4B4F-9057-656ACA225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92" y="2875002"/>
            <a:ext cx="3099551" cy="377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8F1C9-3558-4073-BABD-CE7E3785E955}"/>
              </a:ext>
            </a:extLst>
          </p:cNvPr>
          <p:cNvSpPr txBox="1"/>
          <p:nvPr/>
        </p:nvSpPr>
        <p:spPr>
          <a:xfrm>
            <a:off x="4439682" y="3273505"/>
            <a:ext cx="3360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n>
                  <a:solidFill>
                    <a:schemeClr val="bg1"/>
                  </a:solidFill>
                </a:ln>
              </a:rPr>
              <a:t>Capillus</a:t>
            </a:r>
            <a:endParaRPr lang="en-US" sz="6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B12A5-397A-4711-B0A3-F806EA3A35C9}"/>
              </a:ext>
            </a:extLst>
          </p:cNvPr>
          <p:cNvCxnSpPr>
            <a:cxnSpLocks/>
          </p:cNvCxnSpPr>
          <p:nvPr/>
        </p:nvCxnSpPr>
        <p:spPr>
          <a:xfrm flipH="1" flipV="1">
            <a:off x="3091393" y="3470991"/>
            <a:ext cx="1280582" cy="4723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s://3iqhm91wtiv21y4zza4dqwj2-wpengine.netdna-ssl.com/wp-content/uploads/Nevada-Las-Vegas-Faces-on-Strip-088-Roman-Woman-Braided-Hair-Statue-974x1440.jpg">
            <a:extLst>
              <a:ext uri="{FF2B5EF4-FFF2-40B4-BE49-F238E27FC236}">
                <a16:creationId xmlns:a16="http://schemas.microsoft.com/office/drawing/2014/main" id="{3AA0064B-4ADC-4DC0-AFFB-0215372F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35" y="2406482"/>
            <a:ext cx="2671762" cy="39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6731E9-8D2E-4710-A6F8-32A80926764A}"/>
              </a:ext>
            </a:extLst>
          </p:cNvPr>
          <p:cNvCxnSpPr>
            <a:cxnSpLocks/>
          </p:cNvCxnSpPr>
          <p:nvPr/>
        </p:nvCxnSpPr>
        <p:spPr>
          <a:xfrm>
            <a:off x="7582864" y="4133850"/>
            <a:ext cx="1261142" cy="1400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603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3986074" cy="6279232"/>
          </a:xfrm>
        </p:spPr>
        <p:txBody>
          <a:bodyPr>
            <a:normAutofit/>
          </a:bodyPr>
          <a:lstStyle/>
          <a:p>
            <a:r>
              <a:rPr lang="en-US" sz="8800" dirty="0" err="1"/>
              <a:t>Suprā</a:t>
            </a:r>
            <a:r>
              <a:rPr lang="en-US" sz="8800" dirty="0"/>
              <a:t> </a:t>
            </a:r>
            <a:r>
              <a:rPr lang="en-US" sz="8800" dirty="0" err="1"/>
              <a:t>oculōs</a:t>
            </a:r>
            <a:r>
              <a:rPr lang="en-US" sz="8800" dirty="0"/>
              <a:t> </a:t>
            </a:r>
            <a:r>
              <a:rPr lang="en-US" sz="8800" dirty="0" err="1"/>
              <a:t>frōns</a:t>
            </a:r>
            <a:r>
              <a:rPr lang="en-US" sz="8800" dirty="0"/>
              <a:t> est.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0E8F9-2297-4AC9-8C8B-442F66C4DB31}"/>
              </a:ext>
            </a:extLst>
          </p:cNvPr>
          <p:cNvSpPr txBox="1"/>
          <p:nvPr/>
        </p:nvSpPr>
        <p:spPr>
          <a:xfrm>
            <a:off x="5938236" y="5824435"/>
            <a:ext cx="2565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Caput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C77F5B4-CE4F-4B4F-9057-656ACA225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77" y="403072"/>
            <a:ext cx="4555496" cy="55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8F1C9-3558-4073-BABD-CE7E3785E955}"/>
              </a:ext>
            </a:extLst>
          </p:cNvPr>
          <p:cNvSpPr txBox="1"/>
          <p:nvPr/>
        </p:nvSpPr>
        <p:spPr>
          <a:xfrm>
            <a:off x="9408264" y="1451093"/>
            <a:ext cx="3360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n>
                  <a:solidFill>
                    <a:schemeClr val="bg1"/>
                  </a:solidFill>
                </a:ln>
              </a:rPr>
              <a:t>Frōns</a:t>
            </a:r>
            <a:endParaRPr lang="en-US" sz="6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B12A5-397A-4711-B0A3-F806EA3A35C9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991475" y="2005091"/>
            <a:ext cx="1416789" cy="138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E97584D-0B41-4528-946E-F41A5340567C}"/>
              </a:ext>
            </a:extLst>
          </p:cNvPr>
          <p:cNvSpPr/>
          <p:nvPr/>
        </p:nvSpPr>
        <p:spPr>
          <a:xfrm>
            <a:off x="5937241" y="1631195"/>
            <a:ext cx="2257425" cy="885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3986074" cy="6279232"/>
          </a:xfrm>
        </p:spPr>
        <p:txBody>
          <a:bodyPr>
            <a:normAutofit/>
          </a:bodyPr>
          <a:lstStyle/>
          <a:p>
            <a:r>
              <a:rPr lang="en-US" sz="8800" dirty="0" err="1"/>
              <a:t>Īnfrā</a:t>
            </a:r>
            <a:r>
              <a:rPr lang="en-US" sz="8800" dirty="0"/>
              <a:t> </a:t>
            </a:r>
            <a:r>
              <a:rPr lang="en-US" sz="8800" dirty="0" err="1"/>
              <a:t>oculōs</a:t>
            </a:r>
            <a:r>
              <a:rPr lang="en-US" sz="8800" dirty="0"/>
              <a:t> </a:t>
            </a:r>
            <a:r>
              <a:rPr lang="en-US" sz="8800" dirty="0" err="1"/>
              <a:t>genae</a:t>
            </a:r>
            <a:r>
              <a:rPr lang="en-US" sz="8800" dirty="0"/>
              <a:t> sunt.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0E8F9-2297-4AC9-8C8B-442F66C4DB31}"/>
              </a:ext>
            </a:extLst>
          </p:cNvPr>
          <p:cNvSpPr txBox="1"/>
          <p:nvPr/>
        </p:nvSpPr>
        <p:spPr>
          <a:xfrm>
            <a:off x="7065953" y="5824435"/>
            <a:ext cx="2565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Caput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C77F5B4-CE4F-4B4F-9057-656ACA225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8" y="281680"/>
            <a:ext cx="4555496" cy="55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8F1C9-3558-4073-BABD-CE7E3785E955}"/>
              </a:ext>
            </a:extLst>
          </p:cNvPr>
          <p:cNvSpPr txBox="1"/>
          <p:nvPr/>
        </p:nvSpPr>
        <p:spPr>
          <a:xfrm>
            <a:off x="6884139" y="3984606"/>
            <a:ext cx="3360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</a:rPr>
              <a:t>Genae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B12A5-397A-4711-B0A3-F806EA3A35C9}"/>
              </a:ext>
            </a:extLst>
          </p:cNvPr>
          <p:cNvCxnSpPr>
            <a:cxnSpLocks/>
          </p:cNvCxnSpPr>
          <p:nvPr/>
        </p:nvCxnSpPr>
        <p:spPr>
          <a:xfrm flipH="1" flipV="1">
            <a:off x="7487778" y="3326794"/>
            <a:ext cx="354861" cy="7476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8E97584D-0B41-4528-946E-F41A5340567C}"/>
              </a:ext>
            </a:extLst>
          </p:cNvPr>
          <p:cNvSpPr/>
          <p:nvPr/>
        </p:nvSpPr>
        <p:spPr>
          <a:xfrm>
            <a:off x="7124630" y="2848118"/>
            <a:ext cx="811389" cy="7571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D5BDB0-265D-4880-99BA-59004760C1D7}"/>
              </a:ext>
            </a:extLst>
          </p:cNvPr>
          <p:cNvSpPr/>
          <p:nvPr/>
        </p:nvSpPr>
        <p:spPr>
          <a:xfrm>
            <a:off x="8430355" y="2671892"/>
            <a:ext cx="811389" cy="7571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6EC8FE-B1AA-4AB3-8B8F-AF2C7AB49225}"/>
              </a:ext>
            </a:extLst>
          </p:cNvPr>
          <p:cNvCxnSpPr>
            <a:cxnSpLocks/>
          </p:cNvCxnSpPr>
          <p:nvPr/>
        </p:nvCxnSpPr>
        <p:spPr>
          <a:xfrm flipH="1" flipV="1">
            <a:off x="8959545" y="3226672"/>
            <a:ext cx="159445" cy="10002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386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12120978" cy="1418430"/>
          </a:xfrm>
        </p:spPr>
        <p:txBody>
          <a:bodyPr>
            <a:normAutofit/>
          </a:bodyPr>
          <a:lstStyle/>
          <a:p>
            <a:r>
              <a:rPr lang="en-US" sz="7200" dirty="0"/>
              <a:t>Post </a:t>
            </a:r>
            <a:r>
              <a:rPr lang="en-US" sz="7200" dirty="0" err="1"/>
              <a:t>frontem</a:t>
            </a:r>
            <a:r>
              <a:rPr lang="en-US" sz="7200" dirty="0"/>
              <a:t> </a:t>
            </a:r>
            <a:r>
              <a:rPr lang="en-US" sz="7200" dirty="0" err="1"/>
              <a:t>est</a:t>
            </a:r>
            <a:r>
              <a:rPr lang="en-US" sz="7200" dirty="0"/>
              <a:t> cerebrum.</a:t>
            </a:r>
          </a:p>
        </p:txBody>
      </p:sp>
      <p:pic>
        <p:nvPicPr>
          <p:cNvPr id="12290" name="Picture 2" descr="Image result for homer simpson brain">
            <a:extLst>
              <a:ext uri="{FF2B5EF4-FFF2-40B4-BE49-F238E27FC236}">
                <a16:creationId xmlns:a16="http://schemas.microsoft.com/office/drawing/2014/main" id="{A000C86A-A5C9-46F5-A84D-CAF1399EFC6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575" y="2028818"/>
            <a:ext cx="6029455" cy="46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A74B70-C874-4F17-96F5-82D1590D93CB}"/>
              </a:ext>
            </a:extLst>
          </p:cNvPr>
          <p:cNvSpPr txBox="1"/>
          <p:nvPr/>
        </p:nvSpPr>
        <p:spPr>
          <a:xfrm>
            <a:off x="19703" y="1799039"/>
            <a:ext cx="275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/>
              <a:t>Frōns</a:t>
            </a:r>
            <a:endParaRPr lang="en-US" sz="72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7D93D6-A682-4A9C-ABCF-0F916CA5599C}"/>
              </a:ext>
            </a:extLst>
          </p:cNvPr>
          <p:cNvCxnSpPr>
            <a:cxnSpLocks/>
          </p:cNvCxnSpPr>
          <p:nvPr/>
        </p:nvCxnSpPr>
        <p:spPr>
          <a:xfrm>
            <a:off x="2459115" y="2539014"/>
            <a:ext cx="1358283" cy="451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578C86B-4212-4816-B81F-ED8EFC8D43FC}"/>
              </a:ext>
            </a:extLst>
          </p:cNvPr>
          <p:cNvSpPr txBox="1"/>
          <p:nvPr/>
        </p:nvSpPr>
        <p:spPr>
          <a:xfrm>
            <a:off x="8640030" y="2413337"/>
            <a:ext cx="3694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Cerebrum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033158-FB12-4B83-84D2-3038C78FAFB8}"/>
              </a:ext>
            </a:extLst>
          </p:cNvPr>
          <p:cNvCxnSpPr/>
          <p:nvPr/>
        </p:nvCxnSpPr>
        <p:spPr>
          <a:xfrm flipH="1">
            <a:off x="7492753" y="3124940"/>
            <a:ext cx="1147277" cy="3040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998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4580877" cy="6332498"/>
          </a:xfrm>
        </p:spPr>
        <p:txBody>
          <a:bodyPr>
            <a:normAutofit/>
          </a:bodyPr>
          <a:lstStyle/>
          <a:p>
            <a:r>
              <a:rPr lang="en-US" sz="7200" dirty="0" err="1"/>
              <a:t>Quī</a:t>
            </a:r>
            <a:r>
              <a:rPr lang="en-US" sz="7200" dirty="0"/>
              <a:t> cerebrum parvum </a:t>
            </a:r>
            <a:r>
              <a:rPr lang="en-US" sz="7200" dirty="0" err="1"/>
              <a:t>habet</a:t>
            </a:r>
            <a:r>
              <a:rPr lang="en-US" sz="7200" dirty="0"/>
              <a:t> </a:t>
            </a:r>
            <a:r>
              <a:rPr lang="en-US" sz="7200" dirty="0" err="1"/>
              <a:t>stultus</a:t>
            </a:r>
            <a:r>
              <a:rPr lang="en-US" sz="7200" dirty="0"/>
              <a:t> est.</a:t>
            </a:r>
          </a:p>
        </p:txBody>
      </p:sp>
      <p:pic>
        <p:nvPicPr>
          <p:cNvPr id="15362" name="Picture 2" descr="Image result for small brain meme">
            <a:extLst>
              <a:ext uri="{FF2B5EF4-FFF2-40B4-BE49-F238E27FC236}">
                <a16:creationId xmlns:a16="http://schemas.microsoft.com/office/drawing/2014/main" id="{3EBAE671-BEE9-47D8-9488-72EA96FA47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90" y="1030628"/>
            <a:ext cx="7073423" cy="49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63637-98C8-44C5-9937-E21B3022814F}"/>
              </a:ext>
            </a:extLst>
          </p:cNvPr>
          <p:cNvSpPr txBox="1"/>
          <p:nvPr/>
        </p:nvSpPr>
        <p:spPr>
          <a:xfrm>
            <a:off x="4859789" y="1046080"/>
            <a:ext cx="3380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“</a:t>
            </a:r>
            <a:r>
              <a:rPr lang="en-US" sz="4200" dirty="0" err="1">
                <a:solidFill>
                  <a:schemeClr val="bg1"/>
                </a:solidFill>
              </a:rPr>
              <a:t>Nōlī</a:t>
            </a:r>
            <a:r>
              <a:rPr lang="en-US" sz="4200" dirty="0">
                <a:solidFill>
                  <a:schemeClr val="bg1"/>
                </a:solidFill>
              </a:rPr>
              <a:t> </a:t>
            </a:r>
            <a:r>
              <a:rPr lang="en-US" sz="4200" dirty="0" err="1">
                <a:solidFill>
                  <a:schemeClr val="bg1"/>
                </a:solidFill>
              </a:rPr>
              <a:t>studēre</a:t>
            </a:r>
            <a:r>
              <a:rPr lang="en-US" sz="4200" dirty="0">
                <a:solidFill>
                  <a:schemeClr val="bg1"/>
                </a:solidFill>
              </a:rPr>
              <a:t> linguae </a:t>
            </a:r>
            <a:r>
              <a:rPr lang="en-US" sz="4200" dirty="0" err="1">
                <a:solidFill>
                  <a:schemeClr val="bg1"/>
                </a:solidFill>
              </a:rPr>
              <a:t>Latīnae</a:t>
            </a:r>
            <a:r>
              <a:rPr lang="en-US" sz="42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20693D-3F8D-4BC1-A732-6BDC71E185B2}"/>
              </a:ext>
            </a:extLst>
          </p:cNvPr>
          <p:cNvSpPr txBox="1"/>
          <p:nvPr/>
        </p:nvSpPr>
        <p:spPr>
          <a:xfrm>
            <a:off x="4859789" y="3511526"/>
            <a:ext cx="33801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Discipulus</a:t>
            </a:r>
            <a:r>
              <a:rPr lang="en-US" sz="4400" dirty="0">
                <a:solidFill>
                  <a:schemeClr val="bg1"/>
                </a:solidFill>
              </a:rPr>
              <a:t> linguae </a:t>
            </a:r>
            <a:r>
              <a:rPr lang="en-US" sz="4400" dirty="0" err="1">
                <a:solidFill>
                  <a:schemeClr val="bg1"/>
                </a:solidFill>
              </a:rPr>
              <a:t>Latīnae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7BFEB-73BD-4E6D-BE53-1CC5F6B15E10}"/>
              </a:ext>
            </a:extLst>
          </p:cNvPr>
          <p:cNvSpPr txBox="1"/>
          <p:nvPr/>
        </p:nvSpPr>
        <p:spPr>
          <a:xfrm>
            <a:off x="6622742" y="71020"/>
            <a:ext cx="531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Cerebrum parvum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FAFDF5-C4D5-4348-BCDD-7703457A6E51}"/>
              </a:ext>
            </a:extLst>
          </p:cNvPr>
          <p:cNvSpPr txBox="1"/>
          <p:nvPr/>
        </p:nvSpPr>
        <p:spPr>
          <a:xfrm>
            <a:off x="6881674" y="5922903"/>
            <a:ext cx="531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Cerebrum magnum</a:t>
            </a:r>
          </a:p>
        </p:txBody>
      </p:sp>
    </p:spTree>
    <p:extLst>
      <p:ext uri="{BB962C8B-B14F-4D97-AF65-F5344CB8AC3E}">
        <p14:creationId xmlns:p14="http://schemas.microsoft.com/office/powerpoint/2010/main" val="279015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CE03-4C9A-4B39-82D7-CE7262A0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185737"/>
            <a:ext cx="3420080" cy="6486525"/>
          </a:xfrm>
        </p:spPr>
        <p:txBody>
          <a:bodyPr>
            <a:normAutofit/>
          </a:bodyPr>
          <a:lstStyle/>
          <a:p>
            <a:r>
              <a:rPr lang="en-US" sz="7200" dirty="0"/>
              <a:t>Ōs </a:t>
            </a:r>
            <a:r>
              <a:rPr lang="en-US" sz="7200" dirty="0" err="1"/>
              <a:t>est</a:t>
            </a:r>
            <a:r>
              <a:rPr lang="en-US" sz="7200" dirty="0"/>
              <a:t> inter duo labra.</a:t>
            </a:r>
          </a:p>
        </p:txBody>
      </p:sp>
      <p:pic>
        <p:nvPicPr>
          <p:cNvPr id="5" name="Picture 2" descr="Image result for patrick mouth">
            <a:extLst>
              <a:ext uri="{FF2B5EF4-FFF2-40B4-BE49-F238E27FC236}">
                <a16:creationId xmlns:a16="http://schemas.microsoft.com/office/drawing/2014/main" id="{F15F243A-FA0E-4D52-AC38-5EAFE8089F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00590"/>
            <a:ext cx="4299852" cy="650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CE1E5-08B4-4CC8-99D2-6E3CB3B8B17D}"/>
              </a:ext>
            </a:extLst>
          </p:cNvPr>
          <p:cNvSpPr txBox="1"/>
          <p:nvPr/>
        </p:nvSpPr>
        <p:spPr>
          <a:xfrm>
            <a:off x="4876801" y="2160381"/>
            <a:ext cx="2219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Ōs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197389-9506-422E-84C9-BDAC2421C045}"/>
              </a:ext>
            </a:extLst>
          </p:cNvPr>
          <p:cNvCxnSpPr/>
          <p:nvPr/>
        </p:nvCxnSpPr>
        <p:spPr>
          <a:xfrm flipV="1">
            <a:off x="6285390" y="2752078"/>
            <a:ext cx="2849732" cy="1597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05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CE03-4C9A-4B39-82D7-CE7262A0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5" y="185737"/>
            <a:ext cx="3420080" cy="6486525"/>
          </a:xfrm>
        </p:spPr>
        <p:txBody>
          <a:bodyPr>
            <a:normAutofit/>
          </a:bodyPr>
          <a:lstStyle/>
          <a:p>
            <a:r>
              <a:rPr lang="en-US" sz="7200" dirty="0"/>
              <a:t>In </a:t>
            </a:r>
            <a:r>
              <a:rPr lang="en-US" sz="7200" dirty="0" err="1"/>
              <a:t>ōre</a:t>
            </a:r>
            <a:r>
              <a:rPr lang="en-US" sz="7200" dirty="0"/>
              <a:t> lingua et </a:t>
            </a:r>
            <a:r>
              <a:rPr lang="en-US" sz="7200" dirty="0" err="1"/>
              <a:t>dentēs</a:t>
            </a:r>
            <a:r>
              <a:rPr lang="en-US" sz="7200" dirty="0"/>
              <a:t> </a:t>
            </a:r>
            <a:r>
              <a:rPr lang="en-US" sz="7200" dirty="0" err="1"/>
              <a:t>īnsunt</a:t>
            </a:r>
            <a:r>
              <a:rPr lang="en-US" sz="7200" dirty="0"/>
              <a:t>.</a:t>
            </a:r>
          </a:p>
        </p:txBody>
      </p:sp>
      <p:pic>
        <p:nvPicPr>
          <p:cNvPr id="17410" name="Picture 2" descr="Related image">
            <a:extLst>
              <a:ext uri="{FF2B5EF4-FFF2-40B4-BE49-F238E27FC236}">
                <a16:creationId xmlns:a16="http://schemas.microsoft.com/office/drawing/2014/main" id="{8B097A19-261C-4C2F-AF4B-CCE2AF582E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24301" b="12920"/>
          <a:stretch/>
        </p:blipFill>
        <p:spPr bwMode="auto">
          <a:xfrm>
            <a:off x="3480194" y="841663"/>
            <a:ext cx="8533411" cy="471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60B776-FA62-4BC6-A96A-31AE14048A8E}"/>
              </a:ext>
            </a:extLst>
          </p:cNvPr>
          <p:cNvSpPr txBox="1"/>
          <p:nvPr/>
        </p:nvSpPr>
        <p:spPr>
          <a:xfrm>
            <a:off x="8773478" y="5479237"/>
            <a:ext cx="4048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lingua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F425CC-BB63-4A0B-BCCC-6EDBE2FCD392}"/>
              </a:ext>
            </a:extLst>
          </p:cNvPr>
          <p:cNvCxnSpPr>
            <a:cxnSpLocks/>
          </p:cNvCxnSpPr>
          <p:nvPr/>
        </p:nvCxnSpPr>
        <p:spPr>
          <a:xfrm flipH="1" flipV="1">
            <a:off x="7945515" y="4678533"/>
            <a:ext cx="1935332" cy="11896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219111E-723A-43FD-B26C-0F87C2FB5D0C}"/>
              </a:ext>
            </a:extLst>
          </p:cNvPr>
          <p:cNvSpPr txBox="1"/>
          <p:nvPr/>
        </p:nvSpPr>
        <p:spPr>
          <a:xfrm>
            <a:off x="5646198" y="1793289"/>
            <a:ext cx="2707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</a:rPr>
              <a:t>Dentēs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2E10D-182B-4068-9DF9-935FCF9D1A63}"/>
              </a:ext>
            </a:extLst>
          </p:cNvPr>
          <p:cNvCxnSpPr/>
          <p:nvPr/>
        </p:nvCxnSpPr>
        <p:spPr>
          <a:xfrm>
            <a:off x="7658100" y="2808952"/>
            <a:ext cx="1019175" cy="7057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B04F5E-18BD-4F2D-84ED-E96D797FD4D7}"/>
              </a:ext>
            </a:extLst>
          </p:cNvPr>
          <p:cNvCxnSpPr/>
          <p:nvPr/>
        </p:nvCxnSpPr>
        <p:spPr>
          <a:xfrm>
            <a:off x="6972300" y="2808952"/>
            <a:ext cx="180975" cy="1869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12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CE03-4C9A-4B39-82D7-CE7262A0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192783"/>
          </a:xfrm>
        </p:spPr>
        <p:txBody>
          <a:bodyPr>
            <a:normAutofit/>
          </a:bodyPr>
          <a:lstStyle/>
          <a:p>
            <a:r>
              <a:rPr lang="en-US" sz="7200" dirty="0"/>
              <a:t>Dentēs sunt </a:t>
            </a:r>
            <a:r>
              <a:rPr lang="en-US" sz="7200" dirty="0" err="1"/>
              <a:t>albī</a:t>
            </a:r>
            <a:r>
              <a:rPr lang="en-US" sz="7200" dirty="0"/>
              <a:t> </a:t>
            </a:r>
            <a:r>
              <a:rPr lang="en-US" sz="7200" dirty="0" err="1"/>
              <a:t>ut</a:t>
            </a:r>
            <a:r>
              <a:rPr lang="en-US" sz="7200" dirty="0"/>
              <a:t> </a:t>
            </a:r>
            <a:r>
              <a:rPr lang="en-US" sz="7200" dirty="0" err="1"/>
              <a:t>margarītae</a:t>
            </a:r>
            <a:r>
              <a:rPr lang="en-US" sz="7200" dirty="0"/>
              <a:t>.</a:t>
            </a:r>
          </a:p>
        </p:txBody>
      </p:sp>
      <p:pic>
        <p:nvPicPr>
          <p:cNvPr id="18434" name="Picture 2" descr="Image result for ross super white teeth friends">
            <a:extLst>
              <a:ext uri="{FF2B5EF4-FFF2-40B4-BE49-F238E27FC236}">
                <a16:creationId xmlns:a16="http://schemas.microsoft.com/office/drawing/2014/main" id="{6F149A16-9E2A-4B59-BFC4-5DA249E90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2" y="1705769"/>
            <a:ext cx="6684358" cy="470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pearl">
            <a:extLst>
              <a:ext uri="{FF2B5EF4-FFF2-40B4-BE49-F238E27FC236}">
                <a16:creationId xmlns:a16="http://schemas.microsoft.com/office/drawing/2014/main" id="{5A33CA4B-947F-44D4-BC6E-A0A85FAA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27" y="1705769"/>
            <a:ext cx="3245741" cy="18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E13418-446C-4D3B-A924-E2239AAD5B5F}"/>
              </a:ext>
            </a:extLst>
          </p:cNvPr>
          <p:cNvSpPr txBox="1"/>
          <p:nvPr/>
        </p:nvSpPr>
        <p:spPr>
          <a:xfrm>
            <a:off x="5477522" y="3898552"/>
            <a:ext cx="2707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</a:rPr>
              <a:t>Dentēs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D14B70-9810-4F09-A5FF-55BA00F6E30D}"/>
              </a:ext>
            </a:extLst>
          </p:cNvPr>
          <p:cNvCxnSpPr>
            <a:cxnSpLocks/>
          </p:cNvCxnSpPr>
          <p:nvPr/>
        </p:nvCxnSpPr>
        <p:spPr>
          <a:xfrm flipH="1" flipV="1">
            <a:off x="3773010" y="4406383"/>
            <a:ext cx="1633492" cy="58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56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CE03-4C9A-4B39-82D7-CE7262A0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192783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Lingua et labra rubra sunt </a:t>
            </a:r>
            <a:r>
              <a:rPr lang="en-US" sz="7200" dirty="0" err="1"/>
              <a:t>ut</a:t>
            </a:r>
            <a:r>
              <a:rPr lang="en-US" sz="7200" dirty="0"/>
              <a:t> </a:t>
            </a:r>
            <a:r>
              <a:rPr lang="en-US" sz="7200" dirty="0" err="1"/>
              <a:t>rosae</a:t>
            </a:r>
            <a:r>
              <a:rPr lang="en-US" sz="72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13418-446C-4D3B-A924-E2239AAD5B5F}"/>
              </a:ext>
            </a:extLst>
          </p:cNvPr>
          <p:cNvSpPr txBox="1"/>
          <p:nvPr/>
        </p:nvSpPr>
        <p:spPr>
          <a:xfrm>
            <a:off x="1882529" y="5753985"/>
            <a:ext cx="27072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bg1"/>
                  </a:solidFill>
                </a:ln>
              </a:rPr>
              <a:t>Lingua</a:t>
            </a:r>
          </a:p>
        </p:txBody>
      </p:sp>
      <p:pic>
        <p:nvPicPr>
          <p:cNvPr id="9" name="Picture 2" descr="Image result for lickitung">
            <a:extLst>
              <a:ext uri="{FF2B5EF4-FFF2-40B4-BE49-F238E27FC236}">
                <a16:creationId xmlns:a16="http://schemas.microsoft.com/office/drawing/2014/main" id="{5B808BC3-703C-4DAD-BA3F-AB4C7F4A45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6" y="1399381"/>
            <a:ext cx="4364770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red lips spongebob">
            <a:extLst>
              <a:ext uri="{FF2B5EF4-FFF2-40B4-BE49-F238E27FC236}">
                <a16:creationId xmlns:a16="http://schemas.microsoft.com/office/drawing/2014/main" id="{1EFA9C95-B1C9-445E-84B0-6AA916B6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12" y="3524435"/>
            <a:ext cx="4000401" cy="30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D2FFE-1FF2-4581-A143-C03E12E1090D}"/>
              </a:ext>
            </a:extLst>
          </p:cNvPr>
          <p:cNvSpPr txBox="1"/>
          <p:nvPr/>
        </p:nvSpPr>
        <p:spPr>
          <a:xfrm>
            <a:off x="5566299" y="5930284"/>
            <a:ext cx="2216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Labra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B2CEB7-ED54-4887-A0F9-D23E93E51F1A}"/>
              </a:ext>
            </a:extLst>
          </p:cNvPr>
          <p:cNvCxnSpPr/>
          <p:nvPr/>
        </p:nvCxnSpPr>
        <p:spPr>
          <a:xfrm flipV="1">
            <a:off x="7602246" y="5255581"/>
            <a:ext cx="1639408" cy="923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D14B70-9810-4F09-A5FF-55BA00F6E30D}"/>
              </a:ext>
            </a:extLst>
          </p:cNvPr>
          <p:cNvCxnSpPr>
            <a:cxnSpLocks/>
          </p:cNvCxnSpPr>
          <p:nvPr/>
        </p:nvCxnSpPr>
        <p:spPr>
          <a:xfrm flipV="1">
            <a:off x="3417903" y="4749553"/>
            <a:ext cx="470516" cy="11807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2" name="Picture 6" descr="Image result for rose clipart">
            <a:extLst>
              <a:ext uri="{FF2B5EF4-FFF2-40B4-BE49-F238E27FC236}">
                <a16:creationId xmlns:a16="http://schemas.microsoft.com/office/drawing/2014/main" id="{81D2CB80-EB6E-4EBB-A8E5-EC1BCF6C5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2192784"/>
            <a:ext cx="16859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8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609600"/>
            <a:ext cx="3391875" cy="5181600"/>
          </a:xfrm>
        </p:spPr>
        <p:txBody>
          <a:bodyPr>
            <a:normAutofit/>
          </a:bodyPr>
          <a:lstStyle/>
          <a:p>
            <a:r>
              <a:rPr lang="en-US" sz="5400" dirty="0"/>
              <a:t>Corpus </a:t>
            </a:r>
            <a:r>
              <a:rPr lang="en-US" sz="5400" dirty="0" err="1"/>
              <a:t>hūmānum</a:t>
            </a:r>
            <a:r>
              <a:rPr lang="en-US" sz="5400" dirty="0"/>
              <a:t> </a:t>
            </a:r>
            <a:r>
              <a:rPr lang="en-US" sz="5400" dirty="0" err="1"/>
              <a:t>quattuor</a:t>
            </a:r>
            <a:r>
              <a:rPr lang="en-US" sz="5400" dirty="0"/>
              <a:t> membra </a:t>
            </a:r>
            <a:r>
              <a:rPr lang="en-US" sz="5400" dirty="0" err="1"/>
              <a:t>habet</a:t>
            </a:r>
            <a:r>
              <a:rPr lang="en-US" sz="5400" dirty="0"/>
              <a:t>.</a:t>
            </a:r>
          </a:p>
        </p:txBody>
      </p:sp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10344"/>
            <a:ext cx="4291541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61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DB189-DC3F-423F-A5FA-7C759F76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71022"/>
            <a:ext cx="11984855" cy="1455938"/>
          </a:xfrm>
        </p:spPr>
        <p:txBody>
          <a:bodyPr>
            <a:normAutofit/>
          </a:bodyPr>
          <a:lstStyle/>
          <a:p>
            <a:r>
              <a:rPr lang="en-US" sz="4800" dirty="0" err="1"/>
              <a:t>Hominēs</a:t>
            </a:r>
            <a:r>
              <a:rPr lang="en-US" sz="4800" dirty="0"/>
              <a:t> </a:t>
            </a:r>
            <a:r>
              <a:rPr lang="en-US" sz="4800" dirty="0" err="1"/>
              <a:t>oculīs</a:t>
            </a:r>
            <a:r>
              <a:rPr lang="en-US" sz="4800" dirty="0"/>
              <a:t> </a:t>
            </a:r>
            <a:r>
              <a:rPr lang="en-US" sz="4800" dirty="0" err="1"/>
              <a:t>vident</a:t>
            </a:r>
            <a:r>
              <a:rPr lang="en-US" sz="4800" dirty="0"/>
              <a:t> et </a:t>
            </a:r>
            <a:r>
              <a:rPr lang="en-US" sz="4800" dirty="0" err="1"/>
              <a:t>auribus</a:t>
            </a:r>
            <a:r>
              <a:rPr lang="en-US" sz="4800" dirty="0"/>
              <a:t> </a:t>
            </a:r>
            <a:r>
              <a:rPr lang="en-US" sz="4800" dirty="0" err="1"/>
              <a:t>audiunt</a:t>
            </a:r>
            <a:r>
              <a:rPr lang="en-US" sz="4800" dirty="0"/>
              <a:t>.</a:t>
            </a:r>
          </a:p>
        </p:txBody>
      </p:sp>
      <p:pic>
        <p:nvPicPr>
          <p:cNvPr id="20482" name="Picture 2" descr="Image result for see with eyes">
            <a:extLst>
              <a:ext uri="{FF2B5EF4-FFF2-40B4-BE49-F238E27FC236}">
                <a16:creationId xmlns:a16="http://schemas.microsoft.com/office/drawing/2014/main" id="{521417B8-4D46-4D38-BCD1-05AF1829AC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57" y="1393609"/>
            <a:ext cx="6280386" cy="347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Related image">
            <a:extLst>
              <a:ext uri="{FF2B5EF4-FFF2-40B4-BE49-F238E27FC236}">
                <a16:creationId xmlns:a16="http://schemas.microsoft.com/office/drawing/2014/main" id="{481C4A27-AE99-4BF8-8C35-8D8A6B28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77" y="2447924"/>
            <a:ext cx="5653432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593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8C3D-A4EC-44DC-A4AB-F4C4507B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69002"/>
          </a:xfrm>
        </p:spPr>
        <p:txBody>
          <a:bodyPr>
            <a:normAutofit/>
          </a:bodyPr>
          <a:lstStyle/>
          <a:p>
            <a:r>
              <a:rPr lang="en-US" sz="5400" dirty="0" err="1"/>
              <a:t>Homō</a:t>
            </a:r>
            <a:r>
              <a:rPr lang="en-US" sz="5400" dirty="0"/>
              <a:t> </a:t>
            </a:r>
            <a:r>
              <a:rPr lang="en-US" sz="5400" dirty="0" err="1"/>
              <a:t>quī</a:t>
            </a:r>
            <a:r>
              <a:rPr lang="en-US" sz="5400" dirty="0"/>
              <a:t> </a:t>
            </a:r>
            <a:r>
              <a:rPr lang="en-US" sz="5400" dirty="0" err="1"/>
              <a:t>oculōs</a:t>
            </a:r>
            <a:r>
              <a:rPr lang="en-US" sz="5400" dirty="0"/>
              <a:t> </a:t>
            </a:r>
            <a:r>
              <a:rPr lang="en-US" sz="5400" dirty="0" err="1"/>
              <a:t>bonōs</a:t>
            </a:r>
            <a:r>
              <a:rPr lang="en-US" sz="5400" dirty="0"/>
              <a:t> </a:t>
            </a:r>
            <a:r>
              <a:rPr lang="en-US" sz="5400" dirty="0" err="1"/>
              <a:t>habet</a:t>
            </a:r>
            <a:r>
              <a:rPr lang="en-US" sz="5400" dirty="0"/>
              <a:t> bene </a:t>
            </a:r>
            <a:r>
              <a:rPr lang="en-US" sz="5400" dirty="0" err="1"/>
              <a:t>videt</a:t>
            </a:r>
            <a:r>
              <a:rPr lang="en-US" sz="5400" dirty="0"/>
              <a:t>.</a:t>
            </a:r>
          </a:p>
        </p:txBody>
      </p:sp>
      <p:pic>
        <p:nvPicPr>
          <p:cNvPr id="21508" name="Picture 4" descr="Image result for legolas big eyes">
            <a:extLst>
              <a:ext uri="{FF2B5EF4-FFF2-40B4-BE49-F238E27FC236}">
                <a16:creationId xmlns:a16="http://schemas.microsoft.com/office/drawing/2014/main" id="{B674E14A-BD8B-4070-AAE3-D7431D8D6E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51" y="1669002"/>
            <a:ext cx="7965898" cy="44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97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B61C-7C09-4AB8-9A21-3D152AEC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79899"/>
            <a:ext cx="12046998" cy="1500151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Homō</a:t>
            </a:r>
            <a:r>
              <a:rPr lang="en-US" sz="5400" dirty="0"/>
              <a:t> </a:t>
            </a:r>
            <a:r>
              <a:rPr lang="en-US" sz="5400" dirty="0" err="1"/>
              <a:t>quī</a:t>
            </a:r>
            <a:r>
              <a:rPr lang="en-US" sz="5400" dirty="0"/>
              <a:t> </a:t>
            </a:r>
            <a:r>
              <a:rPr lang="en-US" sz="5400" dirty="0" err="1"/>
              <a:t>oculōs</a:t>
            </a:r>
            <a:r>
              <a:rPr lang="en-US" sz="5400" dirty="0"/>
              <a:t> </a:t>
            </a:r>
            <a:r>
              <a:rPr lang="en-US" sz="5400" dirty="0" err="1"/>
              <a:t>malōs</a:t>
            </a:r>
            <a:r>
              <a:rPr lang="en-US" sz="5400" dirty="0"/>
              <a:t> </a:t>
            </a:r>
            <a:r>
              <a:rPr lang="en-US" sz="5400" dirty="0" err="1"/>
              <a:t>habet</a:t>
            </a:r>
            <a:r>
              <a:rPr lang="en-US" sz="5400" dirty="0"/>
              <a:t> male </a:t>
            </a:r>
            <a:r>
              <a:rPr lang="en-US" sz="5400" dirty="0" err="1"/>
              <a:t>videt</a:t>
            </a:r>
            <a:r>
              <a:rPr lang="en-US" sz="5400" dirty="0"/>
              <a:t>.</a:t>
            </a:r>
          </a:p>
        </p:txBody>
      </p:sp>
      <p:pic>
        <p:nvPicPr>
          <p:cNvPr id="22532" name="Picture 4" descr="Image result for winnie the pooh meme poor eyesight">
            <a:extLst>
              <a:ext uri="{FF2B5EF4-FFF2-40B4-BE49-F238E27FC236}">
                <a16:creationId xmlns:a16="http://schemas.microsoft.com/office/drawing/2014/main" id="{CE48D932-8F03-4373-80D8-E1E7096BE5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18" y="1503363"/>
            <a:ext cx="8273764" cy="50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47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3A4A-BCCD-4560-8E96-B5AA3C58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25325" cy="1876425"/>
          </a:xfrm>
        </p:spPr>
        <p:txBody>
          <a:bodyPr>
            <a:normAutofit/>
          </a:bodyPr>
          <a:lstStyle/>
          <a:p>
            <a:r>
              <a:rPr lang="en-US" sz="6000" dirty="0" err="1"/>
              <a:t>Quī</a:t>
            </a:r>
            <a:r>
              <a:rPr lang="en-US" sz="6000" dirty="0"/>
              <a:t> </a:t>
            </a:r>
            <a:r>
              <a:rPr lang="en-US" sz="6000" dirty="0" err="1"/>
              <a:t>aurēs</a:t>
            </a:r>
            <a:r>
              <a:rPr lang="en-US" sz="6000" dirty="0"/>
              <a:t> </a:t>
            </a:r>
            <a:r>
              <a:rPr lang="en-US" sz="6000" dirty="0" err="1"/>
              <a:t>bonās</a:t>
            </a:r>
            <a:r>
              <a:rPr lang="en-US" sz="6000" dirty="0"/>
              <a:t> </a:t>
            </a:r>
            <a:r>
              <a:rPr lang="en-US" sz="6000" dirty="0" err="1"/>
              <a:t>habet</a:t>
            </a:r>
            <a:r>
              <a:rPr lang="en-US" sz="6000" dirty="0"/>
              <a:t> bene audit.</a:t>
            </a:r>
          </a:p>
        </p:txBody>
      </p:sp>
      <p:pic>
        <p:nvPicPr>
          <p:cNvPr id="23554" name="Picture 2" descr="Image result for dog good hearing">
            <a:extLst>
              <a:ext uri="{FF2B5EF4-FFF2-40B4-BE49-F238E27FC236}">
                <a16:creationId xmlns:a16="http://schemas.microsoft.com/office/drawing/2014/main" id="{6856CA2D-DA6D-4AE2-ABF7-C2CF6CD68A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84" y="1527968"/>
            <a:ext cx="5101431" cy="51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31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3A4A-BCCD-4560-8E96-B5AA3C58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25325" cy="1876425"/>
          </a:xfrm>
        </p:spPr>
        <p:txBody>
          <a:bodyPr>
            <a:normAutofit/>
          </a:bodyPr>
          <a:lstStyle/>
          <a:p>
            <a:r>
              <a:rPr lang="en-US" sz="6000" dirty="0" err="1"/>
              <a:t>Quī</a:t>
            </a:r>
            <a:r>
              <a:rPr lang="en-US" sz="6000" dirty="0"/>
              <a:t> </a:t>
            </a:r>
            <a:r>
              <a:rPr lang="en-US" sz="6000" dirty="0" err="1"/>
              <a:t>aurēs</a:t>
            </a:r>
            <a:r>
              <a:rPr lang="en-US" sz="6000" dirty="0"/>
              <a:t> </a:t>
            </a:r>
            <a:r>
              <a:rPr lang="en-US" sz="6000" dirty="0" err="1"/>
              <a:t>malās</a:t>
            </a:r>
            <a:r>
              <a:rPr lang="en-US" sz="6000" dirty="0"/>
              <a:t> </a:t>
            </a:r>
            <a:r>
              <a:rPr lang="en-US" sz="6000" dirty="0" err="1"/>
              <a:t>habet</a:t>
            </a:r>
            <a:r>
              <a:rPr lang="en-US" sz="6000" dirty="0"/>
              <a:t> male audit.</a:t>
            </a:r>
          </a:p>
        </p:txBody>
      </p:sp>
      <p:pic>
        <p:nvPicPr>
          <p:cNvPr id="24580" name="Picture 4" descr="Related image">
            <a:extLst>
              <a:ext uri="{FF2B5EF4-FFF2-40B4-BE49-F238E27FC236}">
                <a16:creationId xmlns:a16="http://schemas.microsoft.com/office/drawing/2014/main" id="{1BAEC337-A9B1-48D1-AEEC-A44F02745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6355" r="17567" b="6421"/>
          <a:stretch/>
        </p:blipFill>
        <p:spPr bwMode="auto">
          <a:xfrm>
            <a:off x="66675" y="1473693"/>
            <a:ext cx="5095781" cy="441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Image result for beethoven deaf">
            <a:extLst>
              <a:ext uri="{FF2B5EF4-FFF2-40B4-BE49-F238E27FC236}">
                <a16:creationId xmlns:a16="http://schemas.microsoft.com/office/drawing/2014/main" id="{E972C6D3-3FD1-4A9F-B5CA-160D2C8F2C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39" y="1876423"/>
            <a:ext cx="6506296" cy="46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39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43A4A-BCCD-4560-8E96-B5AA3C58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25325" cy="1876425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Syra</a:t>
            </a:r>
            <a:r>
              <a:rPr lang="en-US" sz="6000" dirty="0"/>
              <a:t> male audit, </a:t>
            </a:r>
            <a:r>
              <a:rPr lang="en-US" sz="6000" dirty="0" err="1"/>
              <a:t>ea</a:t>
            </a:r>
            <a:r>
              <a:rPr lang="en-US" sz="6000" dirty="0"/>
              <a:t> </a:t>
            </a:r>
            <a:r>
              <a:rPr lang="en-US" sz="6000" dirty="0" err="1"/>
              <a:t>enim</a:t>
            </a:r>
            <a:r>
              <a:rPr lang="en-US" sz="6000" dirty="0"/>
              <a:t> </a:t>
            </a:r>
            <a:r>
              <a:rPr lang="en-US" sz="6000" dirty="0" err="1"/>
              <a:t>aurēs</a:t>
            </a:r>
            <a:r>
              <a:rPr lang="en-US" sz="6000" dirty="0"/>
              <a:t> </a:t>
            </a:r>
            <a:r>
              <a:rPr lang="en-US" sz="6000" dirty="0" err="1"/>
              <a:t>malās</a:t>
            </a:r>
            <a:r>
              <a:rPr lang="en-US" sz="6000" dirty="0"/>
              <a:t> </a:t>
            </a:r>
            <a:r>
              <a:rPr lang="en-US" sz="6000" dirty="0" err="1"/>
              <a:t>habet</a:t>
            </a:r>
            <a:r>
              <a:rPr lang="en-US" sz="6000" dirty="0"/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B3A5A5-A549-4418-BCF5-810052694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97" y="2241140"/>
            <a:ext cx="3971925" cy="4566839"/>
          </a:xfr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951A8B6-7959-4148-AD4C-F38C730550F5}"/>
              </a:ext>
            </a:extLst>
          </p:cNvPr>
          <p:cNvSpPr/>
          <p:nvPr/>
        </p:nvSpPr>
        <p:spPr>
          <a:xfrm>
            <a:off x="66675" y="1305017"/>
            <a:ext cx="5405669" cy="4062921"/>
          </a:xfrm>
          <a:prstGeom prst="wedgeEllipseCallout">
            <a:avLst>
              <a:gd name="adj1" fmla="val 70971"/>
              <a:gd name="adj2" fmla="val 43225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Quid </a:t>
            </a:r>
            <a:r>
              <a:rPr lang="en-US" sz="4800" dirty="0" err="1">
                <a:solidFill>
                  <a:schemeClr val="bg1"/>
                </a:solidFill>
              </a:rPr>
              <a:t>dīcis</a:t>
            </a:r>
            <a:r>
              <a:rPr lang="en-US" sz="4800" dirty="0">
                <a:solidFill>
                  <a:schemeClr val="bg1"/>
                </a:solidFill>
              </a:rPr>
              <a:t>?  </a:t>
            </a:r>
            <a:r>
              <a:rPr lang="en-US" sz="4800" dirty="0" err="1">
                <a:solidFill>
                  <a:schemeClr val="bg1"/>
                </a:solidFill>
              </a:rPr>
              <a:t>Nōn</a:t>
            </a:r>
            <a:r>
              <a:rPr lang="en-US" sz="4800" dirty="0">
                <a:solidFill>
                  <a:schemeClr val="bg1"/>
                </a:solidFill>
              </a:rPr>
              <a:t> possum </a:t>
            </a:r>
            <a:r>
              <a:rPr lang="en-US" sz="4800" dirty="0" err="1">
                <a:solidFill>
                  <a:schemeClr val="bg1"/>
                </a:solidFill>
              </a:rPr>
              <a:t>tē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audīre</a:t>
            </a:r>
            <a:r>
              <a:rPr lang="en-US" sz="4800" dirty="0">
                <a:solidFill>
                  <a:schemeClr val="bg1"/>
                </a:solidFill>
              </a:rPr>
              <a:t>!  </a:t>
            </a:r>
            <a:r>
              <a:rPr lang="en-US" sz="4800" dirty="0" err="1">
                <a:solidFill>
                  <a:schemeClr val="bg1"/>
                </a:solidFill>
              </a:rPr>
              <a:t>Habeō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aurēs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malās</a:t>
            </a:r>
            <a:r>
              <a:rPr lang="en-US" sz="48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8216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3986074" cy="6279232"/>
          </a:xfrm>
        </p:spPr>
        <p:txBody>
          <a:bodyPr>
            <a:normAutofit/>
          </a:bodyPr>
          <a:lstStyle/>
          <a:p>
            <a:r>
              <a:rPr lang="en-US" sz="8800" dirty="0"/>
              <a:t>Caput </a:t>
            </a:r>
            <a:r>
              <a:rPr lang="en-US" sz="8800" dirty="0" err="1"/>
              <a:t>est</a:t>
            </a:r>
            <a:r>
              <a:rPr lang="en-US" sz="8800" dirty="0"/>
              <a:t> super </a:t>
            </a:r>
            <a:r>
              <a:rPr lang="en-US" sz="8800" dirty="0" err="1"/>
              <a:t>collum</a:t>
            </a:r>
            <a:r>
              <a:rPr lang="en-US" sz="8800" dirty="0"/>
              <a:t>.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C77F5B4-CE4F-4B4F-9057-656ACA225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78" y="289384"/>
            <a:ext cx="5160794" cy="627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8F1C9-3558-4073-BABD-CE7E3785E955}"/>
              </a:ext>
            </a:extLst>
          </p:cNvPr>
          <p:cNvSpPr txBox="1"/>
          <p:nvPr/>
        </p:nvSpPr>
        <p:spPr>
          <a:xfrm>
            <a:off x="9611455" y="625469"/>
            <a:ext cx="3360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</a:rPr>
              <a:t>Caput</a:t>
            </a:r>
            <a:endParaRPr lang="en-US" sz="6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B12A5-397A-4711-B0A3-F806EA3A35C9}"/>
              </a:ext>
            </a:extLst>
          </p:cNvPr>
          <p:cNvCxnSpPr>
            <a:cxnSpLocks/>
          </p:cNvCxnSpPr>
          <p:nvPr/>
        </p:nvCxnSpPr>
        <p:spPr>
          <a:xfrm flipH="1">
            <a:off x="8572879" y="1642369"/>
            <a:ext cx="1210313" cy="3942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801F7F-3339-4470-9A12-D508BFCCE199}"/>
              </a:ext>
            </a:extLst>
          </p:cNvPr>
          <p:cNvSpPr txBox="1"/>
          <p:nvPr/>
        </p:nvSpPr>
        <p:spPr>
          <a:xfrm>
            <a:off x="9312676" y="4821409"/>
            <a:ext cx="3065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Collum</a:t>
            </a:r>
            <a:endParaRPr lang="en-US" sz="66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112EC8-BD89-49D5-80F9-B93CB4850B3F}"/>
              </a:ext>
            </a:extLst>
          </p:cNvPr>
          <p:cNvCxnSpPr/>
          <p:nvPr/>
        </p:nvCxnSpPr>
        <p:spPr>
          <a:xfrm flipH="1" flipV="1">
            <a:off x="7705817" y="5086905"/>
            <a:ext cx="1606859" cy="3551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547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0981-B704-4B86-B95D-ED5019B1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0"/>
            <a:ext cx="12087225" cy="1953088"/>
          </a:xfrm>
        </p:spPr>
        <p:txBody>
          <a:bodyPr anchor="t">
            <a:normAutofit/>
          </a:bodyPr>
          <a:lstStyle/>
          <a:p>
            <a:r>
              <a:rPr lang="en-US" sz="6600" dirty="0"/>
              <a:t>Sub </a:t>
            </a:r>
            <a:r>
              <a:rPr lang="en-US" sz="6600" dirty="0" err="1"/>
              <a:t>collō</a:t>
            </a:r>
            <a:r>
              <a:rPr lang="en-US" sz="6600" dirty="0"/>
              <a:t> </a:t>
            </a:r>
            <a:r>
              <a:rPr lang="en-US" sz="6600" dirty="0" err="1"/>
              <a:t>est</a:t>
            </a:r>
            <a:r>
              <a:rPr lang="en-US" sz="6600" dirty="0"/>
              <a:t> pectus.</a:t>
            </a:r>
          </a:p>
        </p:txBody>
      </p:sp>
      <p:pic>
        <p:nvPicPr>
          <p:cNvPr id="4" name="Picture 2" descr="Image result for augustus of primaporta">
            <a:extLst>
              <a:ext uri="{FF2B5EF4-FFF2-40B4-BE49-F238E27FC236}">
                <a16:creationId xmlns:a16="http://schemas.microsoft.com/office/drawing/2014/main" id="{AEF0C46C-CED9-470A-AB3D-B7ABD8382E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1" b="47886"/>
          <a:stretch/>
        </p:blipFill>
        <p:spPr bwMode="auto">
          <a:xfrm>
            <a:off x="104775" y="1172670"/>
            <a:ext cx="6564164" cy="56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924510-F805-406E-B294-7C8F62401DBC}"/>
              </a:ext>
            </a:extLst>
          </p:cNvPr>
          <p:cNvSpPr txBox="1"/>
          <p:nvPr/>
        </p:nvSpPr>
        <p:spPr>
          <a:xfrm>
            <a:off x="6773662" y="1806606"/>
            <a:ext cx="21839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Collum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r>
              <a:rPr lang="en-US" sz="4800" dirty="0"/>
              <a:t>Pectus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D9D1F4-9732-44A8-A81B-13ED9969DD89}"/>
              </a:ext>
            </a:extLst>
          </p:cNvPr>
          <p:cNvCxnSpPr>
            <a:cxnSpLocks/>
          </p:cNvCxnSpPr>
          <p:nvPr/>
        </p:nvCxnSpPr>
        <p:spPr>
          <a:xfrm flipH="1">
            <a:off x="4492101" y="2272683"/>
            <a:ext cx="2281561" cy="612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73EE6C-1036-4701-95C8-80ADECE4583D}"/>
              </a:ext>
            </a:extLst>
          </p:cNvPr>
          <p:cNvCxnSpPr/>
          <p:nvPr/>
        </p:nvCxnSpPr>
        <p:spPr>
          <a:xfrm flipH="1" flipV="1">
            <a:off x="4909351" y="4225771"/>
            <a:ext cx="1864311" cy="346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142A195-3169-413F-B628-03A9AA0EC161}"/>
              </a:ext>
            </a:extLst>
          </p:cNvPr>
          <p:cNvSpPr/>
          <p:nvPr/>
        </p:nvSpPr>
        <p:spPr>
          <a:xfrm>
            <a:off x="2594089" y="3209277"/>
            <a:ext cx="2840854" cy="1624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38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80CBE-30EA-46AF-85DE-F7AEA73B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" y="71021"/>
            <a:ext cx="11993732" cy="1509029"/>
          </a:xfrm>
        </p:spPr>
        <p:txBody>
          <a:bodyPr>
            <a:normAutofit/>
          </a:bodyPr>
          <a:lstStyle/>
          <a:p>
            <a:r>
              <a:rPr lang="en-US" sz="6600" dirty="0"/>
              <a:t>In </a:t>
            </a:r>
            <a:r>
              <a:rPr lang="en-US" sz="6600" dirty="0" err="1"/>
              <a:t>pectore</a:t>
            </a:r>
            <a:r>
              <a:rPr lang="en-US" sz="6600" dirty="0"/>
              <a:t> </a:t>
            </a:r>
            <a:r>
              <a:rPr lang="en-US" sz="6600" dirty="0" err="1"/>
              <a:t>cor</a:t>
            </a:r>
            <a:r>
              <a:rPr lang="en-US" sz="6600" dirty="0"/>
              <a:t> et </a:t>
            </a:r>
            <a:r>
              <a:rPr lang="en-US" sz="6600" dirty="0" err="1"/>
              <a:t>pulmōnēs</a:t>
            </a:r>
            <a:r>
              <a:rPr lang="en-US" sz="6600" dirty="0"/>
              <a:t> sunt.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B96BF-A0F2-4620-8CDE-DD28E9966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97" y="1580050"/>
            <a:ext cx="4953405" cy="50364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CE6FCC-89B3-4644-88E4-107112E0D3B7}"/>
              </a:ext>
            </a:extLst>
          </p:cNvPr>
          <p:cNvSpPr txBox="1"/>
          <p:nvPr/>
        </p:nvSpPr>
        <p:spPr>
          <a:xfrm>
            <a:off x="8885215" y="2784396"/>
            <a:ext cx="2867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Pulmō</a:t>
            </a:r>
            <a:endParaRPr lang="en-US" sz="66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41E0D7-86B3-4AE5-90EC-0E195B30FDF7}"/>
              </a:ext>
            </a:extLst>
          </p:cNvPr>
          <p:cNvCxnSpPr>
            <a:stCxn id="6" idx="1"/>
          </p:cNvCxnSpPr>
          <p:nvPr/>
        </p:nvCxnSpPr>
        <p:spPr>
          <a:xfrm flipH="1">
            <a:off x="7386221" y="3338394"/>
            <a:ext cx="1498994" cy="6920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D4F0FB-31F9-47D2-9407-89FE88CCC3CB}"/>
              </a:ext>
            </a:extLst>
          </p:cNvPr>
          <p:cNvSpPr txBox="1"/>
          <p:nvPr/>
        </p:nvSpPr>
        <p:spPr>
          <a:xfrm>
            <a:off x="9126245" y="4465468"/>
            <a:ext cx="2361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38A604-CB3C-4037-88A5-2E601D3E8F2F}"/>
              </a:ext>
            </a:extLst>
          </p:cNvPr>
          <p:cNvCxnSpPr/>
          <p:nvPr/>
        </p:nvCxnSpPr>
        <p:spPr>
          <a:xfrm flipH="1" flipV="1">
            <a:off x="6534300" y="4776186"/>
            <a:ext cx="2494290" cy="3205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428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77F2-E9B1-4521-BD86-3C2F31EE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247462"/>
          </a:xfrm>
        </p:spPr>
        <p:txBody>
          <a:bodyPr anchor="t">
            <a:normAutofit/>
          </a:bodyPr>
          <a:lstStyle/>
          <a:p>
            <a:r>
              <a:rPr lang="en-US" sz="6000" dirty="0"/>
              <a:t>In </a:t>
            </a:r>
            <a:r>
              <a:rPr lang="en-US" sz="6000" dirty="0" err="1"/>
              <a:t>corde</a:t>
            </a:r>
            <a:r>
              <a:rPr lang="en-US" sz="6000" dirty="0"/>
              <a:t> </a:t>
            </a:r>
            <a:r>
              <a:rPr lang="en-US" sz="6000" dirty="0" err="1"/>
              <a:t>est</a:t>
            </a:r>
            <a:r>
              <a:rPr lang="en-US" sz="6000" dirty="0"/>
              <a:t> </a:t>
            </a:r>
            <a:r>
              <a:rPr lang="en-US" sz="6000" dirty="0" err="1"/>
              <a:t>sanguis</a:t>
            </a:r>
            <a:r>
              <a:rPr lang="en-US" sz="6000" dirty="0"/>
              <a:t>, </a:t>
            </a:r>
            <a:r>
              <a:rPr lang="en-US" sz="6000" dirty="0" err="1"/>
              <a:t>quī</a:t>
            </a:r>
            <a:r>
              <a:rPr lang="en-US" sz="6000" dirty="0"/>
              <a:t> per </a:t>
            </a:r>
            <a:r>
              <a:rPr lang="en-US" sz="6000" dirty="0" err="1"/>
              <a:t>vēnās</a:t>
            </a:r>
            <a:r>
              <a:rPr lang="en-US" sz="6000" dirty="0"/>
              <a:t> ad </a:t>
            </a:r>
            <a:r>
              <a:rPr lang="en-US" sz="6000" dirty="0" err="1"/>
              <a:t>cor</a:t>
            </a:r>
            <a:r>
              <a:rPr lang="en-US" sz="6000" dirty="0"/>
              <a:t> </a:t>
            </a:r>
            <a:r>
              <a:rPr lang="en-US" sz="6000" dirty="0" err="1"/>
              <a:t>fluit</a:t>
            </a:r>
            <a:r>
              <a:rPr lang="en-US" sz="6000" dirty="0"/>
              <a:t>.</a:t>
            </a:r>
          </a:p>
        </p:txBody>
      </p:sp>
      <p:pic>
        <p:nvPicPr>
          <p:cNvPr id="25602" name="Picture 2" descr="Image result for gif of blood flow through the heart">
            <a:extLst>
              <a:ext uri="{FF2B5EF4-FFF2-40B4-BE49-F238E27FC236}">
                <a16:creationId xmlns:a16="http://schemas.microsoft.com/office/drawing/2014/main" id="{752D2CA0-27C6-4636-9AB7-A2B6C1F0EAD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8" y="2265219"/>
            <a:ext cx="4186752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Image result for blood flow gif">
            <a:extLst>
              <a:ext uri="{FF2B5EF4-FFF2-40B4-BE49-F238E27FC236}">
                <a16:creationId xmlns:a16="http://schemas.microsoft.com/office/drawing/2014/main" id="{B6A19055-EB14-4DAB-A076-64026848B3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50" y="3879542"/>
            <a:ext cx="5952413" cy="28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Image result for blood flow gif">
            <a:extLst>
              <a:ext uri="{FF2B5EF4-FFF2-40B4-BE49-F238E27FC236}">
                <a16:creationId xmlns:a16="http://schemas.microsoft.com/office/drawing/2014/main" id="{022975DF-82C0-483F-9A92-AA99381AF6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388" y="1470402"/>
            <a:ext cx="3995488" cy="22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7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2"/>
          <a:stretch/>
        </p:blipFill>
        <p:spPr bwMode="auto">
          <a:xfrm>
            <a:off x="4066620" y="210344"/>
            <a:ext cx="4291541" cy="494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749" y="5091105"/>
            <a:ext cx="5886501" cy="1556551"/>
          </a:xfrm>
        </p:spPr>
        <p:txBody>
          <a:bodyPr>
            <a:normAutofit/>
          </a:bodyPr>
          <a:lstStyle/>
          <a:p>
            <a:r>
              <a:rPr lang="en-US" sz="6600" dirty="0"/>
              <a:t>Duo </a:t>
            </a:r>
            <a:r>
              <a:rPr lang="en-US" sz="6600" dirty="0" err="1"/>
              <a:t>bracchia</a:t>
            </a:r>
            <a:r>
              <a:rPr lang="en-US" sz="6600" dirty="0"/>
              <a:t>…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B72C406-FD92-4438-85AA-6EB2DBBBE755}"/>
              </a:ext>
            </a:extLst>
          </p:cNvPr>
          <p:cNvSpPr/>
          <p:nvPr/>
        </p:nvSpPr>
        <p:spPr>
          <a:xfrm rot="1614692">
            <a:off x="3861786" y="350667"/>
            <a:ext cx="2539013" cy="1624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356A97-6D84-40EB-A4AA-8AB47CFC28BD}"/>
              </a:ext>
            </a:extLst>
          </p:cNvPr>
          <p:cNvSpPr/>
          <p:nvPr/>
        </p:nvSpPr>
        <p:spPr>
          <a:xfrm rot="5194293">
            <a:off x="6460908" y="1869006"/>
            <a:ext cx="2539013" cy="1252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5FB55-CB7B-442E-AD36-0FB8B13F63C1}"/>
              </a:ext>
            </a:extLst>
          </p:cNvPr>
          <p:cNvSpPr txBox="1"/>
          <p:nvPr/>
        </p:nvSpPr>
        <p:spPr>
          <a:xfrm>
            <a:off x="521351" y="1305230"/>
            <a:ext cx="34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Bracchium</a:t>
            </a:r>
            <a:endParaRPr lang="en-US" sz="5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C43078-5C4D-43D4-9BF2-D40038949047}"/>
              </a:ext>
            </a:extLst>
          </p:cNvPr>
          <p:cNvCxnSpPr/>
          <p:nvPr/>
        </p:nvCxnSpPr>
        <p:spPr>
          <a:xfrm flipV="1">
            <a:off x="3897297" y="1190723"/>
            <a:ext cx="861134" cy="4427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A9422A-2384-4341-B1F1-88EDA5FA5666}"/>
              </a:ext>
            </a:extLst>
          </p:cNvPr>
          <p:cNvSpPr txBox="1"/>
          <p:nvPr/>
        </p:nvSpPr>
        <p:spPr>
          <a:xfrm>
            <a:off x="8708064" y="1333342"/>
            <a:ext cx="34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Bracchium</a:t>
            </a:r>
            <a:endParaRPr lang="en-US" sz="5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71F748-37A3-4AFD-B840-AEDB319D3513}"/>
              </a:ext>
            </a:extLst>
          </p:cNvPr>
          <p:cNvCxnSpPr>
            <a:cxnSpLocks/>
          </p:cNvCxnSpPr>
          <p:nvPr/>
        </p:nvCxnSpPr>
        <p:spPr>
          <a:xfrm flipH="1">
            <a:off x="7981025" y="2032986"/>
            <a:ext cx="727039" cy="195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31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77F2-E9B1-4521-BD86-3C2F31EE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247462"/>
          </a:xfrm>
        </p:spPr>
        <p:txBody>
          <a:bodyPr anchor="t">
            <a:normAutofit/>
          </a:bodyPr>
          <a:lstStyle/>
          <a:p>
            <a:r>
              <a:rPr lang="en-US" sz="8000" dirty="0"/>
              <a:t>Color sanguinis </a:t>
            </a:r>
            <a:r>
              <a:rPr lang="en-US" sz="8000" dirty="0" err="1"/>
              <a:t>est</a:t>
            </a:r>
            <a:r>
              <a:rPr lang="en-US" sz="8000" dirty="0"/>
              <a:t> </a:t>
            </a:r>
            <a:r>
              <a:rPr lang="en-US" sz="8000" dirty="0" err="1"/>
              <a:t>ruber</a:t>
            </a:r>
            <a:r>
              <a:rPr lang="en-US" sz="8000" dirty="0"/>
              <a:t>.</a:t>
            </a:r>
          </a:p>
        </p:txBody>
      </p:sp>
      <p:pic>
        <p:nvPicPr>
          <p:cNvPr id="25602" name="Picture 2" descr="Image result for gif of blood flow through the heart">
            <a:extLst>
              <a:ext uri="{FF2B5EF4-FFF2-40B4-BE49-F238E27FC236}">
                <a16:creationId xmlns:a16="http://schemas.microsoft.com/office/drawing/2014/main" id="{752D2CA0-27C6-4636-9AB7-A2B6C1F0EAD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8" y="2265219"/>
            <a:ext cx="4186752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Image result for blood flow gif">
            <a:extLst>
              <a:ext uri="{FF2B5EF4-FFF2-40B4-BE49-F238E27FC236}">
                <a16:creationId xmlns:a16="http://schemas.microsoft.com/office/drawing/2014/main" id="{B6A19055-EB14-4DAB-A076-64026848B3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50" y="3879542"/>
            <a:ext cx="5952413" cy="285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Image result for blood flow gif">
            <a:extLst>
              <a:ext uri="{FF2B5EF4-FFF2-40B4-BE49-F238E27FC236}">
                <a16:creationId xmlns:a16="http://schemas.microsoft.com/office/drawing/2014/main" id="{3102DC8B-9A5E-42A2-A720-4CFF206BDE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91" y="1315097"/>
            <a:ext cx="4143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2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A107-01ED-4A04-B809-F57E6449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19922"/>
          </a:xfrm>
        </p:spPr>
        <p:txBody>
          <a:bodyPr>
            <a:normAutofit/>
          </a:bodyPr>
          <a:lstStyle/>
          <a:p>
            <a:r>
              <a:rPr lang="en-US" sz="6000" dirty="0" err="1"/>
              <a:t>Īnfrā</a:t>
            </a:r>
            <a:r>
              <a:rPr lang="en-US" sz="6000" dirty="0"/>
              <a:t> </a:t>
            </a:r>
            <a:r>
              <a:rPr lang="en-US" sz="6000" dirty="0" err="1"/>
              <a:t>pulmōnēs</a:t>
            </a:r>
            <a:r>
              <a:rPr lang="en-US" sz="6000" dirty="0"/>
              <a:t> sunt </a:t>
            </a:r>
            <a:r>
              <a:rPr lang="en-US" sz="6000" dirty="0" err="1"/>
              <a:t>iecur</a:t>
            </a:r>
            <a:r>
              <a:rPr lang="en-US" sz="6000" dirty="0"/>
              <a:t> et venter.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39B1027-698E-45A9-B402-C6E50BBD2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97" y="1580050"/>
            <a:ext cx="4953405" cy="503646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0D4EE-1AEA-400D-9844-2C2136E24F0D}"/>
              </a:ext>
            </a:extLst>
          </p:cNvPr>
          <p:cNvSpPr txBox="1"/>
          <p:nvPr/>
        </p:nvSpPr>
        <p:spPr>
          <a:xfrm>
            <a:off x="8885215" y="2784396"/>
            <a:ext cx="2867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Pulmō</a:t>
            </a:r>
            <a:endParaRPr lang="en-US" sz="66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4AAF12-EFBD-4CC0-B355-06BD30D467B5}"/>
              </a:ext>
            </a:extLst>
          </p:cNvPr>
          <p:cNvCxnSpPr>
            <a:stCxn id="5" idx="1"/>
          </p:cNvCxnSpPr>
          <p:nvPr/>
        </p:nvCxnSpPr>
        <p:spPr>
          <a:xfrm flipH="1">
            <a:off x="7386221" y="3338394"/>
            <a:ext cx="1498994" cy="6920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461A30-71BC-4C3A-80EA-E7FBE8968993}"/>
              </a:ext>
            </a:extLst>
          </p:cNvPr>
          <p:cNvSpPr txBox="1"/>
          <p:nvPr/>
        </p:nvSpPr>
        <p:spPr>
          <a:xfrm>
            <a:off x="9028590" y="3780291"/>
            <a:ext cx="2361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5DA1E9-D2FC-4EA7-AACF-27DEB71CF7D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534300" y="4334289"/>
            <a:ext cx="2494290" cy="441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99834E-6A3F-4285-AC6D-F83E7B17571B}"/>
              </a:ext>
            </a:extLst>
          </p:cNvPr>
          <p:cNvSpPr txBox="1"/>
          <p:nvPr/>
        </p:nvSpPr>
        <p:spPr>
          <a:xfrm>
            <a:off x="683581" y="5206279"/>
            <a:ext cx="2573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Iecur</a:t>
            </a:r>
            <a:endParaRPr lang="en-US" sz="6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963853-2426-446B-A90D-8C7CA0784F29}"/>
              </a:ext>
            </a:extLst>
          </p:cNvPr>
          <p:cNvCxnSpPr/>
          <p:nvPr/>
        </p:nvCxnSpPr>
        <p:spPr>
          <a:xfrm flipV="1">
            <a:off x="3163409" y="5708342"/>
            <a:ext cx="1745942" cy="328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2C6C11-B1B4-4341-8047-BE3FE108313C}"/>
              </a:ext>
            </a:extLst>
          </p:cNvPr>
          <p:cNvSpPr txBox="1"/>
          <p:nvPr/>
        </p:nvSpPr>
        <p:spPr>
          <a:xfrm>
            <a:off x="9028590" y="5486400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Venter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5C35D8-9DE7-4375-A6DE-0DCC3A27C03C}"/>
              </a:ext>
            </a:extLst>
          </p:cNvPr>
          <p:cNvCxnSpPr/>
          <p:nvPr/>
        </p:nvCxnSpPr>
        <p:spPr>
          <a:xfrm flipH="1" flipV="1">
            <a:off x="6876404" y="5486400"/>
            <a:ext cx="2058488" cy="5504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09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8BF8-48EC-4D4E-9A9E-F136080B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71021"/>
            <a:ext cx="10353762" cy="1509029"/>
          </a:xfrm>
        </p:spPr>
        <p:txBody>
          <a:bodyPr>
            <a:normAutofit/>
          </a:bodyPr>
          <a:lstStyle/>
          <a:p>
            <a:r>
              <a:rPr lang="en-US" sz="6600"/>
              <a:t>In ventre cibus est.</a:t>
            </a:r>
            <a:endParaRPr lang="en-US" sz="6600" dirty="0"/>
          </a:p>
        </p:txBody>
      </p:sp>
      <p:pic>
        <p:nvPicPr>
          <p:cNvPr id="30722" name="Picture 2" descr="Image result for gif of food entering stomach">
            <a:extLst>
              <a:ext uri="{FF2B5EF4-FFF2-40B4-BE49-F238E27FC236}">
                <a16:creationId xmlns:a16="http://schemas.microsoft.com/office/drawing/2014/main" id="{F32B9B45-51AA-4CE5-9AB2-416C77BA1A9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41" y="1580050"/>
            <a:ext cx="4791869" cy="47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858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A107-01ED-4A04-B809-F57E6449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19922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Cor, </a:t>
            </a:r>
            <a:r>
              <a:rPr lang="en-US" sz="6000" dirty="0" err="1"/>
              <a:t>pulmōnēs</a:t>
            </a:r>
            <a:r>
              <a:rPr lang="en-US" sz="6000" dirty="0"/>
              <a:t>, </a:t>
            </a:r>
            <a:r>
              <a:rPr lang="en-US" sz="6000" dirty="0" err="1"/>
              <a:t>iecur</a:t>
            </a:r>
            <a:r>
              <a:rPr lang="en-US" sz="6000" dirty="0"/>
              <a:t>, venter sunt viscera </a:t>
            </a:r>
            <a:r>
              <a:rPr lang="en-US" sz="6000" dirty="0" err="1"/>
              <a:t>hūmāna</a:t>
            </a:r>
            <a:r>
              <a:rPr lang="en-US" sz="6000" dirty="0"/>
              <a:t>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39B1027-698E-45A9-B402-C6E50BBD2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22" y="1748726"/>
            <a:ext cx="4953405" cy="503646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40D4EE-1AEA-400D-9844-2C2136E24F0D}"/>
              </a:ext>
            </a:extLst>
          </p:cNvPr>
          <p:cNvSpPr txBox="1"/>
          <p:nvPr/>
        </p:nvSpPr>
        <p:spPr>
          <a:xfrm>
            <a:off x="8636640" y="2953072"/>
            <a:ext cx="2867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Pulmō</a:t>
            </a:r>
            <a:endParaRPr lang="en-US" sz="66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4AAF12-EFBD-4CC0-B355-06BD30D467B5}"/>
              </a:ext>
            </a:extLst>
          </p:cNvPr>
          <p:cNvCxnSpPr>
            <a:stCxn id="5" idx="1"/>
          </p:cNvCxnSpPr>
          <p:nvPr/>
        </p:nvCxnSpPr>
        <p:spPr>
          <a:xfrm flipH="1">
            <a:off x="7137646" y="3507070"/>
            <a:ext cx="1498994" cy="6920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461A30-71BC-4C3A-80EA-E7FBE8968993}"/>
              </a:ext>
            </a:extLst>
          </p:cNvPr>
          <p:cNvSpPr txBox="1"/>
          <p:nvPr/>
        </p:nvSpPr>
        <p:spPr>
          <a:xfrm>
            <a:off x="8780015" y="3948967"/>
            <a:ext cx="2361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5DA1E9-D2FC-4EA7-AACF-27DEB71CF7D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285725" y="4502965"/>
            <a:ext cx="2494290" cy="441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99834E-6A3F-4285-AC6D-F83E7B17571B}"/>
              </a:ext>
            </a:extLst>
          </p:cNvPr>
          <p:cNvSpPr txBox="1"/>
          <p:nvPr/>
        </p:nvSpPr>
        <p:spPr>
          <a:xfrm>
            <a:off x="435006" y="5374955"/>
            <a:ext cx="2573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Iecur</a:t>
            </a:r>
            <a:endParaRPr lang="en-US" sz="6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963853-2426-446B-A90D-8C7CA0784F29}"/>
              </a:ext>
            </a:extLst>
          </p:cNvPr>
          <p:cNvCxnSpPr/>
          <p:nvPr/>
        </p:nvCxnSpPr>
        <p:spPr>
          <a:xfrm flipV="1">
            <a:off x="3163409" y="5708342"/>
            <a:ext cx="1745942" cy="3284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2C6C11-B1B4-4341-8047-BE3FE108313C}"/>
              </a:ext>
            </a:extLst>
          </p:cNvPr>
          <p:cNvSpPr txBox="1"/>
          <p:nvPr/>
        </p:nvSpPr>
        <p:spPr>
          <a:xfrm>
            <a:off x="8780015" y="5655076"/>
            <a:ext cx="2361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Venter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5C35D8-9DE7-4375-A6DE-0DCC3A27C03C}"/>
              </a:ext>
            </a:extLst>
          </p:cNvPr>
          <p:cNvCxnSpPr/>
          <p:nvPr/>
        </p:nvCxnSpPr>
        <p:spPr>
          <a:xfrm flipH="1" flipV="1">
            <a:off x="6627829" y="5655076"/>
            <a:ext cx="2058488" cy="5504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0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510D-D2E6-48D2-8EB8-45737319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32449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Homō</a:t>
            </a:r>
            <a:r>
              <a:rPr lang="en-US" sz="5400" dirty="0"/>
              <a:t>, </a:t>
            </a:r>
            <a:r>
              <a:rPr lang="en-US" sz="5400" dirty="0" err="1"/>
              <a:t>quī</a:t>
            </a:r>
            <a:r>
              <a:rPr lang="en-US" sz="5400" dirty="0"/>
              <a:t> </a:t>
            </a:r>
            <a:r>
              <a:rPr lang="en-US" sz="5400" dirty="0" err="1"/>
              <a:t>ventrem</a:t>
            </a:r>
            <a:r>
              <a:rPr lang="en-US" sz="5400" dirty="0"/>
              <a:t> malum </a:t>
            </a:r>
            <a:r>
              <a:rPr lang="en-US" sz="5400" dirty="0" err="1"/>
              <a:t>habet</a:t>
            </a:r>
            <a:r>
              <a:rPr lang="en-US" sz="5400" dirty="0"/>
              <a:t>, </a:t>
            </a:r>
            <a:r>
              <a:rPr lang="en-US" sz="5400" dirty="0" err="1"/>
              <a:t>cibum</a:t>
            </a:r>
            <a:r>
              <a:rPr lang="en-US" sz="5400" dirty="0"/>
              <a:t> </a:t>
            </a:r>
            <a:r>
              <a:rPr lang="en-US" sz="5400" dirty="0" err="1"/>
              <a:t>sūmere</a:t>
            </a:r>
            <a:r>
              <a:rPr lang="en-US" sz="5400" dirty="0"/>
              <a:t> </a:t>
            </a:r>
            <a:r>
              <a:rPr lang="en-US" sz="5400" dirty="0" err="1"/>
              <a:t>nōn</a:t>
            </a:r>
            <a:r>
              <a:rPr lang="en-US" sz="5400" dirty="0"/>
              <a:t> </a:t>
            </a:r>
            <a:r>
              <a:rPr lang="en-US" sz="5400" dirty="0" err="1"/>
              <a:t>potest</a:t>
            </a:r>
            <a:r>
              <a:rPr lang="en-US" sz="5400" dirty="0"/>
              <a:t>…</a:t>
            </a:r>
          </a:p>
        </p:txBody>
      </p:sp>
      <p:pic>
        <p:nvPicPr>
          <p:cNvPr id="31746" name="Picture 2" descr="Image result for stock image stomach ache refuse food">
            <a:extLst>
              <a:ext uri="{FF2B5EF4-FFF2-40B4-BE49-F238E27FC236}">
                <a16:creationId xmlns:a16="http://schemas.microsoft.com/office/drawing/2014/main" id="{8C6040C2-A377-44D5-879F-B3A02768E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86" y="2043087"/>
            <a:ext cx="6622027" cy="441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49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E510D-D2E6-48D2-8EB8-45737319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32449"/>
          </a:xfrm>
        </p:spPr>
        <p:txBody>
          <a:bodyPr>
            <a:normAutofit/>
          </a:bodyPr>
          <a:lstStyle/>
          <a:p>
            <a:r>
              <a:rPr lang="en-US" sz="7200" dirty="0" err="1"/>
              <a:t>Neque</a:t>
            </a:r>
            <a:r>
              <a:rPr lang="en-US" sz="7200" dirty="0"/>
              <a:t> is </a:t>
            </a:r>
            <a:r>
              <a:rPr lang="en-US" sz="7200" dirty="0" err="1"/>
              <a:t>sānus</a:t>
            </a:r>
            <a:r>
              <a:rPr lang="en-US" sz="7200" dirty="0"/>
              <a:t>, sed </a:t>
            </a:r>
            <a:r>
              <a:rPr lang="en-US" sz="7200" dirty="0" err="1"/>
              <a:t>aeger</a:t>
            </a:r>
            <a:r>
              <a:rPr lang="en-US" sz="7200" dirty="0"/>
              <a:t> est.</a:t>
            </a:r>
          </a:p>
        </p:txBody>
      </p:sp>
      <p:pic>
        <p:nvPicPr>
          <p:cNvPr id="32770" name="Picture 2" descr="Image result for stock image stomach ache refuse food">
            <a:extLst>
              <a:ext uri="{FF2B5EF4-FFF2-40B4-BE49-F238E27FC236}">
                <a16:creationId xmlns:a16="http://schemas.microsoft.com/office/drawing/2014/main" id="{A88E66ED-33CD-420E-8AEB-1971863654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92" y="1936149"/>
            <a:ext cx="5415123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Image result for stock image stomach ache refuse food">
            <a:extLst>
              <a:ext uri="{FF2B5EF4-FFF2-40B4-BE49-F238E27FC236}">
                <a16:creationId xmlns:a16="http://schemas.microsoft.com/office/drawing/2014/main" id="{0F318ADE-52B3-4EF0-B32A-EDA09ED52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2" b="-972"/>
          <a:stretch/>
        </p:blipFill>
        <p:spPr bwMode="auto">
          <a:xfrm>
            <a:off x="5884587" y="1936150"/>
            <a:ext cx="6179427" cy="41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53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0647-203B-4A89-9FCE-1CA296B0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82066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Homō</a:t>
            </a:r>
            <a:r>
              <a:rPr lang="en-US" sz="6000" dirty="0"/>
              <a:t> </a:t>
            </a:r>
            <a:r>
              <a:rPr lang="en-US" sz="6000" dirty="0" err="1"/>
              <a:t>sānus</a:t>
            </a:r>
            <a:r>
              <a:rPr lang="en-US" sz="6000" dirty="0"/>
              <a:t> </a:t>
            </a:r>
            <a:r>
              <a:rPr lang="en-US" sz="6000" dirty="0" err="1"/>
              <a:t>ventrem</a:t>
            </a:r>
            <a:r>
              <a:rPr lang="en-US" sz="6000" dirty="0"/>
              <a:t> </a:t>
            </a:r>
            <a:r>
              <a:rPr lang="en-US" sz="6000" dirty="0" err="1"/>
              <a:t>bonum</a:t>
            </a:r>
            <a:r>
              <a:rPr lang="en-US" sz="6000" dirty="0"/>
              <a:t>, </a:t>
            </a:r>
            <a:r>
              <a:rPr lang="en-US" sz="6000" dirty="0" err="1"/>
              <a:t>pulmōnēs</a:t>
            </a:r>
            <a:r>
              <a:rPr lang="en-US" sz="6000" dirty="0"/>
              <a:t> </a:t>
            </a:r>
            <a:r>
              <a:rPr lang="en-US" sz="6000" dirty="0" err="1"/>
              <a:t>bonōs</a:t>
            </a:r>
            <a:r>
              <a:rPr lang="en-US" sz="6000" dirty="0"/>
              <a:t>, </a:t>
            </a:r>
            <a:r>
              <a:rPr lang="en-US" sz="6000" dirty="0" err="1"/>
              <a:t>cor</a:t>
            </a:r>
            <a:r>
              <a:rPr lang="en-US" sz="6000" dirty="0"/>
              <a:t> </a:t>
            </a:r>
            <a:r>
              <a:rPr lang="en-US" sz="6000" dirty="0" err="1"/>
              <a:t>bonum</a:t>
            </a:r>
            <a:r>
              <a:rPr lang="en-US" sz="6000" dirty="0"/>
              <a:t> </a:t>
            </a:r>
            <a:r>
              <a:rPr lang="en-US" sz="6000" dirty="0" err="1"/>
              <a:t>habet</a:t>
            </a:r>
            <a:r>
              <a:rPr lang="en-US" sz="6000" dirty="0"/>
              <a:t>.</a:t>
            </a:r>
          </a:p>
        </p:txBody>
      </p:sp>
      <p:pic>
        <p:nvPicPr>
          <p:cNvPr id="33798" name="Picture 6" descr="Related image">
            <a:extLst>
              <a:ext uri="{FF2B5EF4-FFF2-40B4-BE49-F238E27FC236}">
                <a16:creationId xmlns:a16="http://schemas.microsoft.com/office/drawing/2014/main" id="{7ADA016B-8CDB-47D8-9C07-B2ADE08796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0"/>
          <a:stretch/>
        </p:blipFill>
        <p:spPr bwMode="auto">
          <a:xfrm>
            <a:off x="354336" y="2379664"/>
            <a:ext cx="3758552" cy="36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Image result for strong heart cartoon">
            <a:extLst>
              <a:ext uri="{FF2B5EF4-FFF2-40B4-BE49-F238E27FC236}">
                <a16:creationId xmlns:a16="http://schemas.microsoft.com/office/drawing/2014/main" id="{8F58C19A-0068-4D3F-8DBE-4802B193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8"/>
          <a:stretch/>
        </p:blipFill>
        <p:spPr bwMode="auto">
          <a:xfrm>
            <a:off x="4454525" y="2056608"/>
            <a:ext cx="3099086" cy="30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Image result for healthy lungs cartoon">
            <a:extLst>
              <a:ext uri="{FF2B5EF4-FFF2-40B4-BE49-F238E27FC236}">
                <a16:creationId xmlns:a16="http://schemas.microsoft.com/office/drawing/2014/main" id="{8D28B215-D1B8-4D4D-A650-27984694A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 bwMode="auto">
          <a:xfrm>
            <a:off x="9096375" y="1842295"/>
            <a:ext cx="30956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C82FE-D706-4C93-8441-21A578219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295" y="4119166"/>
            <a:ext cx="2889692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19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7D47-8B61-434A-8E6D-958DC955D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37678"/>
          </a:xfrm>
        </p:spPr>
        <p:txBody>
          <a:bodyPr>
            <a:normAutofit/>
          </a:bodyPr>
          <a:lstStyle/>
          <a:p>
            <a:r>
              <a:rPr lang="en-US" dirty="0"/>
              <a:t>Medicus ad hominem </a:t>
            </a:r>
            <a:r>
              <a:rPr lang="en-US" dirty="0" err="1"/>
              <a:t>aegrum</a:t>
            </a:r>
            <a:r>
              <a:rPr lang="en-US" dirty="0"/>
              <a:t> </a:t>
            </a:r>
            <a:r>
              <a:rPr lang="en-US" dirty="0" err="1"/>
              <a:t>venit</a:t>
            </a:r>
            <a:r>
              <a:rPr lang="en-US" dirty="0"/>
              <a:t> </a:t>
            </a:r>
            <a:r>
              <a:rPr lang="en-US" dirty="0" err="1"/>
              <a:t>eumque</a:t>
            </a:r>
            <a:r>
              <a:rPr lang="en-US" dirty="0"/>
              <a:t> </a:t>
            </a:r>
            <a:r>
              <a:rPr lang="en-US" dirty="0" err="1"/>
              <a:t>sānum</a:t>
            </a:r>
            <a:r>
              <a:rPr lang="en-US" dirty="0"/>
              <a:t> </a:t>
            </a:r>
            <a:r>
              <a:rPr lang="en-US" dirty="0" err="1"/>
              <a:t>facit</a:t>
            </a:r>
            <a:r>
              <a:rPr lang="en-US" dirty="0"/>
              <a:t>.</a:t>
            </a:r>
          </a:p>
        </p:txBody>
      </p:sp>
      <p:pic>
        <p:nvPicPr>
          <p:cNvPr id="34818" name="Picture 2" descr="Image result for doctor house call">
            <a:extLst>
              <a:ext uri="{FF2B5EF4-FFF2-40B4-BE49-F238E27FC236}">
                <a16:creationId xmlns:a16="http://schemas.microsoft.com/office/drawing/2014/main" id="{B10EA66D-1D22-4F95-B558-7D8B11E8AD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04" y="1770063"/>
            <a:ext cx="8265991" cy="468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FF12-A368-427A-8C05-296B5AD5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32449"/>
          </a:xfrm>
        </p:spPr>
        <p:txBody>
          <a:bodyPr>
            <a:normAutofit/>
          </a:bodyPr>
          <a:lstStyle/>
          <a:p>
            <a:r>
              <a:rPr lang="en-US" sz="4800" dirty="0"/>
              <a:t>Medicus </a:t>
            </a:r>
            <a:r>
              <a:rPr lang="en-US" sz="4800" dirty="0" err="1"/>
              <a:t>est</a:t>
            </a:r>
            <a:r>
              <a:rPr lang="en-US" sz="4800" dirty="0"/>
              <a:t> </a:t>
            </a:r>
            <a:r>
              <a:rPr lang="en-US" sz="4800" dirty="0" err="1"/>
              <a:t>homō</a:t>
            </a:r>
            <a:r>
              <a:rPr lang="en-US" sz="4800" dirty="0"/>
              <a:t> </a:t>
            </a:r>
            <a:r>
              <a:rPr lang="en-US" sz="4800" dirty="0" err="1"/>
              <a:t>quī</a:t>
            </a:r>
            <a:r>
              <a:rPr lang="en-US" sz="4800" dirty="0"/>
              <a:t> </a:t>
            </a:r>
            <a:r>
              <a:rPr lang="en-US" sz="4800" dirty="0" err="1"/>
              <a:t>hominēs</a:t>
            </a:r>
            <a:r>
              <a:rPr lang="en-US" sz="4800" dirty="0"/>
              <a:t> </a:t>
            </a:r>
            <a:r>
              <a:rPr lang="en-US" sz="4800" dirty="0" err="1"/>
              <a:t>aegrōs</a:t>
            </a:r>
            <a:r>
              <a:rPr lang="en-US" sz="4800" dirty="0"/>
              <a:t> </a:t>
            </a:r>
            <a:r>
              <a:rPr lang="en-US" sz="4800" dirty="0" err="1"/>
              <a:t>sanat</a:t>
            </a:r>
            <a:r>
              <a:rPr lang="en-US" sz="4800" dirty="0"/>
              <a:t>.</a:t>
            </a:r>
          </a:p>
        </p:txBody>
      </p:sp>
      <p:pic>
        <p:nvPicPr>
          <p:cNvPr id="35842" name="Picture 2" descr="Image result for doctor">
            <a:extLst>
              <a:ext uri="{FF2B5EF4-FFF2-40B4-BE49-F238E27FC236}">
                <a16:creationId xmlns:a16="http://schemas.microsoft.com/office/drawing/2014/main" id="{AF779144-E0EE-46BE-B2E8-B408A19226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5" y="3075354"/>
            <a:ext cx="5213984" cy="34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Image result for doctor">
            <a:extLst>
              <a:ext uri="{FF2B5EF4-FFF2-40B4-BE49-F238E27FC236}">
                <a16:creationId xmlns:a16="http://schemas.microsoft.com/office/drawing/2014/main" id="{2CA9858C-54C2-451B-8755-81633B1E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400" y="1486986"/>
            <a:ext cx="6470942" cy="363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Image result for doctor">
            <a:extLst>
              <a:ext uri="{FF2B5EF4-FFF2-40B4-BE49-F238E27FC236}">
                <a16:creationId xmlns:a16="http://schemas.microsoft.com/office/drawing/2014/main" id="{CA14CC94-67C1-471A-9E48-DC56DFD6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09" y="4017156"/>
            <a:ext cx="4374471" cy="253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Image result for staff of asclepius">
            <a:extLst>
              <a:ext uri="{FF2B5EF4-FFF2-40B4-BE49-F238E27FC236}">
                <a16:creationId xmlns:a16="http://schemas.microsoft.com/office/drawing/2014/main" id="{88F06993-2D17-4094-AEFA-C7040D08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115" y="1446783"/>
            <a:ext cx="10477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68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193D-457E-4EFD-B5D2-E34242A6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597981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Sed </a:t>
            </a:r>
            <a:r>
              <a:rPr lang="en-US" sz="5400" dirty="0" err="1"/>
              <a:t>multī</a:t>
            </a:r>
            <a:r>
              <a:rPr lang="en-US" sz="5400" dirty="0"/>
              <a:t> </a:t>
            </a:r>
            <a:r>
              <a:rPr lang="en-US" sz="5400" dirty="0" err="1"/>
              <a:t>aegrī</a:t>
            </a:r>
            <a:r>
              <a:rPr lang="en-US" sz="5400" dirty="0"/>
              <a:t> ā medico </a:t>
            </a:r>
            <a:r>
              <a:rPr lang="en-US" sz="5400" dirty="0" err="1"/>
              <a:t>sānārī</a:t>
            </a:r>
            <a:r>
              <a:rPr lang="en-US" sz="5400" dirty="0"/>
              <a:t> </a:t>
            </a:r>
            <a:r>
              <a:rPr lang="en-US" sz="5400" dirty="0" err="1"/>
              <a:t>nōn</a:t>
            </a:r>
            <a:r>
              <a:rPr lang="en-US" sz="5400" dirty="0"/>
              <a:t> </a:t>
            </a:r>
            <a:r>
              <a:rPr lang="en-US" sz="5400" dirty="0" err="1"/>
              <a:t>possunt</a:t>
            </a:r>
            <a:r>
              <a:rPr lang="en-US" sz="54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0E419D-71B4-4011-AEC1-CB5FDD042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71589" y="1835675"/>
            <a:ext cx="3843921" cy="4804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pic>
        <p:nvPicPr>
          <p:cNvPr id="5" name="Picture 2" descr="Image result for tombstone">
            <a:extLst>
              <a:ext uri="{FF2B5EF4-FFF2-40B4-BE49-F238E27FC236}">
                <a16:creationId xmlns:a16="http://schemas.microsoft.com/office/drawing/2014/main" id="{927ACA64-510B-46F8-85C7-D4972DC6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58005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8DF76-01D3-4E41-965E-0188B847CEDF}"/>
              </a:ext>
            </a:extLst>
          </p:cNvPr>
          <p:cNvSpPr txBox="1"/>
          <p:nvPr/>
        </p:nvSpPr>
        <p:spPr>
          <a:xfrm>
            <a:off x="7989904" y="4101485"/>
            <a:ext cx="2240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badi" panose="020B0604020202020204" pitchFamily="34" charset="0"/>
              </a:rPr>
              <a:t>Quattor</a:t>
            </a:r>
            <a:r>
              <a:rPr lang="en-US" sz="4000" b="1" dirty="0">
                <a:latin typeface="Abadi" panose="020B0604020202020204" pitchFamily="34" charset="0"/>
              </a:rPr>
              <a:t> </a:t>
            </a:r>
            <a:r>
              <a:rPr lang="en-US" sz="4000" b="1" dirty="0" err="1">
                <a:latin typeface="Abadi" panose="020B0604020202020204" pitchFamily="34" charset="0"/>
              </a:rPr>
              <a:t>Pullī</a:t>
            </a:r>
            <a:endParaRPr lang="en-US" sz="4000" b="1" dirty="0"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9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98" y="102093"/>
            <a:ext cx="3924536" cy="3129379"/>
          </a:xfrm>
        </p:spPr>
        <p:txBody>
          <a:bodyPr>
            <a:normAutofit/>
          </a:bodyPr>
          <a:lstStyle/>
          <a:p>
            <a:r>
              <a:rPr lang="en-US" sz="8000" dirty="0"/>
              <a:t>…et duo </a:t>
            </a:r>
            <a:r>
              <a:rPr lang="en-US" sz="8000" dirty="0" err="1"/>
              <a:t>crūra</a:t>
            </a:r>
            <a:endParaRPr lang="en-US" sz="8000" dirty="0"/>
          </a:p>
        </p:txBody>
      </p:sp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0" y="102093"/>
            <a:ext cx="4291541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31A732-1C69-4A64-8F7E-F79A20610D27}"/>
              </a:ext>
            </a:extLst>
          </p:cNvPr>
          <p:cNvSpPr/>
          <p:nvPr/>
        </p:nvSpPr>
        <p:spPr>
          <a:xfrm>
            <a:off x="7022237" y="3923930"/>
            <a:ext cx="693938" cy="2831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D774D4-907D-446F-81F9-B066A5ACD3DD}"/>
              </a:ext>
            </a:extLst>
          </p:cNvPr>
          <p:cNvSpPr/>
          <p:nvPr/>
        </p:nvSpPr>
        <p:spPr>
          <a:xfrm rot="20841948">
            <a:off x="7825436" y="3815064"/>
            <a:ext cx="814050" cy="2831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5A00C-0E60-432C-841F-D50330B17498}"/>
              </a:ext>
            </a:extLst>
          </p:cNvPr>
          <p:cNvSpPr txBox="1"/>
          <p:nvPr/>
        </p:nvSpPr>
        <p:spPr>
          <a:xfrm>
            <a:off x="5060919" y="5095783"/>
            <a:ext cx="264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Crūs</a:t>
            </a:r>
            <a:endParaRPr lang="en-US" sz="5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614868-0BEC-4680-90DC-5437AF775A91}"/>
              </a:ext>
            </a:extLst>
          </p:cNvPr>
          <p:cNvCxnSpPr/>
          <p:nvPr/>
        </p:nvCxnSpPr>
        <p:spPr>
          <a:xfrm flipV="1">
            <a:off x="6658252" y="5095783"/>
            <a:ext cx="504048" cy="532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289B34-C953-4B0E-AAA3-702895126AF9}"/>
              </a:ext>
            </a:extLst>
          </p:cNvPr>
          <p:cNvSpPr txBox="1"/>
          <p:nvPr/>
        </p:nvSpPr>
        <p:spPr>
          <a:xfrm>
            <a:off x="9332564" y="5035117"/>
            <a:ext cx="264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Crūs</a:t>
            </a:r>
            <a:endParaRPr lang="en-US" sz="5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CA1E81-2828-476F-BF8E-6CFC66D6AD2B}"/>
              </a:ext>
            </a:extLst>
          </p:cNvPr>
          <p:cNvCxnSpPr>
            <a:cxnSpLocks/>
          </p:cNvCxnSpPr>
          <p:nvPr/>
        </p:nvCxnSpPr>
        <p:spPr>
          <a:xfrm flipH="1" flipV="1">
            <a:off x="8513685" y="5339918"/>
            <a:ext cx="880376" cy="227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84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166-0E6B-4EB2-8A5A-AF9C375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71449"/>
            <a:ext cx="11582400" cy="1743075"/>
          </a:xfrm>
        </p:spPr>
        <p:txBody>
          <a:bodyPr anchor="t">
            <a:normAutofit/>
          </a:bodyPr>
          <a:lstStyle/>
          <a:p>
            <a:r>
              <a:rPr lang="en-US" sz="7200" dirty="0" err="1"/>
              <a:t>Estne</a:t>
            </a:r>
            <a:r>
              <a:rPr lang="en-US" sz="7200" dirty="0"/>
              <a:t> </a:t>
            </a:r>
            <a:r>
              <a:rPr lang="en-US" sz="7200" dirty="0" err="1"/>
              <a:t>sānus</a:t>
            </a:r>
            <a:r>
              <a:rPr lang="en-US" sz="7200" dirty="0"/>
              <a:t> Quīntus?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9" y="1651247"/>
            <a:ext cx="7986962" cy="4873401"/>
          </a:xfrm>
        </p:spPr>
      </p:pic>
    </p:spTree>
    <p:extLst>
      <p:ext uri="{BB962C8B-B14F-4D97-AF65-F5344CB8AC3E}">
        <p14:creationId xmlns:p14="http://schemas.microsoft.com/office/powerpoint/2010/main" val="3500438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1F6A0-3D9E-4C54-BF61-FB788EC4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62144"/>
            <a:ext cx="12085468" cy="1562470"/>
          </a:xfrm>
        </p:spPr>
        <p:txBody>
          <a:bodyPr>
            <a:normAutofit/>
          </a:bodyPr>
          <a:lstStyle/>
          <a:p>
            <a:r>
              <a:rPr lang="en-US" sz="6600" dirty="0" err="1"/>
              <a:t>Nōn</a:t>
            </a:r>
            <a:r>
              <a:rPr lang="en-US" sz="6600" dirty="0"/>
              <a:t> </a:t>
            </a:r>
            <a:r>
              <a:rPr lang="en-US" sz="6600" dirty="0" err="1"/>
              <a:t>est</a:t>
            </a:r>
            <a:r>
              <a:rPr lang="en-US" sz="6600" dirty="0"/>
              <a:t>: </a:t>
            </a:r>
            <a:r>
              <a:rPr lang="en-US" sz="6600" dirty="0" err="1"/>
              <a:t>pēs</a:t>
            </a:r>
            <a:r>
              <a:rPr lang="en-US" sz="6600" dirty="0"/>
              <a:t> </a:t>
            </a:r>
            <a:r>
              <a:rPr lang="en-US" sz="6600" dirty="0" err="1"/>
              <a:t>eius</a:t>
            </a:r>
            <a:r>
              <a:rPr lang="en-US" sz="6600" dirty="0"/>
              <a:t> </a:t>
            </a:r>
            <a:r>
              <a:rPr lang="en-US" sz="6600" dirty="0" err="1"/>
              <a:t>aeger</a:t>
            </a:r>
            <a:r>
              <a:rPr lang="en-US" sz="6600" dirty="0"/>
              <a:t> est.</a:t>
            </a:r>
          </a:p>
        </p:txBody>
      </p:sp>
      <p:pic>
        <p:nvPicPr>
          <p:cNvPr id="36868" name="Picture 4" descr="Image result for hurt foot">
            <a:extLst>
              <a:ext uri="{FF2B5EF4-FFF2-40B4-BE49-F238E27FC236}">
                <a16:creationId xmlns:a16="http://schemas.microsoft.com/office/drawing/2014/main" id="{7BC60C8F-C515-4AE7-AB7C-7AD51C004C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242" y="1624614"/>
            <a:ext cx="7173515" cy="4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66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166-0E6B-4EB2-8A5A-AF9C375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71449"/>
            <a:ext cx="11582400" cy="1743075"/>
          </a:xfrm>
        </p:spPr>
        <p:txBody>
          <a:bodyPr anchor="t">
            <a:normAutofit/>
          </a:bodyPr>
          <a:lstStyle/>
          <a:p>
            <a:r>
              <a:rPr lang="en-US" sz="7200" dirty="0" err="1"/>
              <a:t>Puer</a:t>
            </a:r>
            <a:r>
              <a:rPr lang="en-US" sz="7200" dirty="0"/>
              <a:t> super </a:t>
            </a:r>
            <a:r>
              <a:rPr lang="en-US" sz="7200" dirty="0" err="1"/>
              <a:t>lectum</a:t>
            </a:r>
            <a:r>
              <a:rPr lang="en-US" sz="7200" dirty="0"/>
              <a:t> </a:t>
            </a:r>
            <a:r>
              <a:rPr lang="en-US" sz="7200" dirty="0" err="1"/>
              <a:t>iacet</a:t>
            </a:r>
            <a:r>
              <a:rPr lang="en-US" sz="72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9" y="1651247"/>
            <a:ext cx="7986962" cy="4873401"/>
          </a:xfrm>
        </p:spPr>
      </p:pic>
    </p:spTree>
    <p:extLst>
      <p:ext uri="{BB962C8B-B14F-4D97-AF65-F5344CB8AC3E}">
        <p14:creationId xmlns:p14="http://schemas.microsoft.com/office/powerpoint/2010/main" val="1569348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166-0E6B-4EB2-8A5A-AF9C375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82669"/>
            <a:ext cx="11582400" cy="1743075"/>
          </a:xfrm>
        </p:spPr>
        <p:txBody>
          <a:bodyPr anchor="t">
            <a:normAutofit fontScale="90000"/>
          </a:bodyPr>
          <a:lstStyle/>
          <a:p>
            <a:r>
              <a:rPr lang="en-US" sz="7200" dirty="0" err="1"/>
              <a:t>Aemilia</a:t>
            </a:r>
            <a:r>
              <a:rPr lang="en-US" sz="7200" dirty="0"/>
              <a:t> et </a:t>
            </a:r>
            <a:r>
              <a:rPr lang="en-US" sz="7200" dirty="0" err="1"/>
              <a:t>Syra</a:t>
            </a:r>
            <a:r>
              <a:rPr lang="en-US" sz="7200" dirty="0"/>
              <a:t> apud </a:t>
            </a:r>
            <a:r>
              <a:rPr lang="en-US" sz="7200" dirty="0" err="1"/>
              <a:t>puerum</a:t>
            </a:r>
            <a:r>
              <a:rPr lang="en-US" sz="7200" dirty="0"/>
              <a:t> </a:t>
            </a:r>
            <a:r>
              <a:rPr lang="en-US" sz="7200" dirty="0" err="1"/>
              <a:t>aegrum</a:t>
            </a:r>
            <a:r>
              <a:rPr lang="en-US" sz="7200" dirty="0"/>
              <a:t> sunt.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461" y="2228295"/>
            <a:ext cx="7429078" cy="4532997"/>
          </a:xfrm>
        </p:spPr>
      </p:pic>
    </p:spTree>
    <p:extLst>
      <p:ext uri="{BB962C8B-B14F-4D97-AF65-F5344CB8AC3E}">
        <p14:creationId xmlns:p14="http://schemas.microsoft.com/office/powerpoint/2010/main" val="341040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166-0E6B-4EB2-8A5A-AF9C375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2668"/>
            <a:ext cx="4811696" cy="6531195"/>
          </a:xfrm>
        </p:spPr>
        <p:txBody>
          <a:bodyPr anchor="ctr">
            <a:normAutofit/>
          </a:bodyPr>
          <a:lstStyle/>
          <a:p>
            <a:r>
              <a:rPr lang="en-US" sz="7200" dirty="0" err="1"/>
              <a:t>Māter</a:t>
            </a:r>
            <a:r>
              <a:rPr lang="en-US" sz="7200" dirty="0"/>
              <a:t> apud </a:t>
            </a:r>
            <a:r>
              <a:rPr lang="en-US" sz="7200" dirty="0" err="1"/>
              <a:t>eum</a:t>
            </a:r>
            <a:r>
              <a:rPr lang="en-US" sz="7200" dirty="0"/>
              <a:t> </a:t>
            </a:r>
            <a:r>
              <a:rPr lang="en-US" sz="7200" dirty="0" err="1"/>
              <a:t>sedet</a:t>
            </a:r>
            <a:r>
              <a:rPr lang="en-US" sz="7200" dirty="0"/>
              <a:t> </a:t>
            </a:r>
            <a:r>
              <a:rPr lang="en-US" sz="7200" dirty="0" err="1"/>
              <a:t>manumque</a:t>
            </a:r>
            <a:r>
              <a:rPr lang="en-US" sz="7200" dirty="0"/>
              <a:t> </a:t>
            </a:r>
            <a:r>
              <a:rPr lang="en-US" sz="7200" dirty="0" err="1"/>
              <a:t>eius</a:t>
            </a:r>
            <a:r>
              <a:rPr lang="en-US" sz="7200" dirty="0"/>
              <a:t> tenet.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5033637" y="1244418"/>
            <a:ext cx="6995605" cy="4691249"/>
          </a:xfrm>
        </p:spPr>
      </p:pic>
    </p:spTree>
    <p:extLst>
      <p:ext uri="{BB962C8B-B14F-4D97-AF65-F5344CB8AC3E}">
        <p14:creationId xmlns:p14="http://schemas.microsoft.com/office/powerpoint/2010/main" val="3078442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166-0E6B-4EB2-8A5A-AF9C3751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71449"/>
            <a:ext cx="3608495" cy="6415782"/>
          </a:xfrm>
        </p:spPr>
        <p:txBody>
          <a:bodyPr anchor="t">
            <a:normAutofit fontScale="90000"/>
          </a:bodyPr>
          <a:lstStyle/>
          <a:p>
            <a:r>
              <a:rPr lang="en-US" sz="7200" dirty="0" err="1"/>
              <a:t>Syra</a:t>
            </a:r>
            <a:r>
              <a:rPr lang="en-US" sz="7200" dirty="0"/>
              <a:t> </a:t>
            </a:r>
            <a:r>
              <a:rPr lang="en-US" sz="7200" dirty="0" err="1"/>
              <a:t>nōn</a:t>
            </a:r>
            <a:r>
              <a:rPr lang="en-US" sz="7200" dirty="0"/>
              <a:t> </a:t>
            </a:r>
            <a:r>
              <a:rPr lang="en-US" sz="7200" dirty="0" err="1"/>
              <a:t>sedet</a:t>
            </a:r>
            <a:r>
              <a:rPr lang="en-US" sz="7200" dirty="0"/>
              <a:t>, sed apud </a:t>
            </a:r>
            <a:r>
              <a:rPr lang="en-US" sz="7200" dirty="0" err="1"/>
              <a:t>lectum</a:t>
            </a:r>
            <a:r>
              <a:rPr lang="en-US" sz="7200" dirty="0"/>
              <a:t> stat.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97" y="1162975"/>
            <a:ext cx="7986962" cy="4873401"/>
          </a:xfrm>
        </p:spPr>
      </p:pic>
    </p:spTree>
    <p:extLst>
      <p:ext uri="{BB962C8B-B14F-4D97-AF65-F5344CB8AC3E}">
        <p14:creationId xmlns:p14="http://schemas.microsoft.com/office/powerpoint/2010/main" val="1099840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0" y="63407"/>
            <a:ext cx="10906781" cy="66549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AA96A1-308C-487D-9FBF-7BE9FA47E326}"/>
              </a:ext>
            </a:extLst>
          </p:cNvPr>
          <p:cNvSpPr txBox="1"/>
          <p:nvPr/>
        </p:nvSpPr>
        <p:spPr>
          <a:xfrm>
            <a:off x="9191626" y="1944350"/>
            <a:ext cx="2228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Quīntus </a:t>
            </a:r>
            <a:r>
              <a:rPr lang="en-US" sz="4400" dirty="0" err="1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iacet</a:t>
            </a:r>
            <a:r>
              <a:rPr lang="en-US" sz="440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9CAD9-9572-4E74-9AE9-3EBA7CDA6332}"/>
              </a:ext>
            </a:extLst>
          </p:cNvPr>
          <p:cNvSpPr txBox="1"/>
          <p:nvPr/>
        </p:nvSpPr>
        <p:spPr>
          <a:xfrm>
            <a:off x="6324600" y="543461"/>
            <a:ext cx="2228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Aemilia</a:t>
            </a:r>
            <a:r>
              <a:rPr lang="en-US" sz="440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400" dirty="0" err="1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sedet</a:t>
            </a:r>
            <a:r>
              <a:rPr lang="en-US" sz="440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74264-7F16-4EC1-B0EF-0BB2144ECC84}"/>
              </a:ext>
            </a:extLst>
          </p:cNvPr>
          <p:cNvSpPr txBox="1"/>
          <p:nvPr/>
        </p:nvSpPr>
        <p:spPr>
          <a:xfrm>
            <a:off x="3171826" y="1019711"/>
            <a:ext cx="1323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Syra</a:t>
            </a:r>
            <a:r>
              <a:rPr lang="en-US" sz="4400" dirty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 stat.</a:t>
            </a:r>
          </a:p>
        </p:txBody>
      </p:sp>
    </p:spTree>
    <p:extLst>
      <p:ext uri="{BB962C8B-B14F-4D97-AF65-F5344CB8AC3E}">
        <p14:creationId xmlns:p14="http://schemas.microsoft.com/office/powerpoint/2010/main" val="3741460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937887" y="153721"/>
            <a:ext cx="9768213" cy="6550558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EC077AC-425E-4150-97FF-E0E6027C9CB0}"/>
              </a:ext>
            </a:extLst>
          </p:cNvPr>
          <p:cNvSpPr/>
          <p:nvPr/>
        </p:nvSpPr>
        <p:spPr>
          <a:xfrm>
            <a:off x="5505450" y="153721"/>
            <a:ext cx="5200650" cy="1960829"/>
          </a:xfrm>
          <a:prstGeom prst="wedgeEllipseCallout">
            <a:avLst>
              <a:gd name="adj1" fmla="val -60393"/>
              <a:gd name="adj2" fmla="val 1824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Ecce </a:t>
            </a:r>
            <a:r>
              <a:rPr lang="en-US" sz="4400" dirty="0" err="1">
                <a:solidFill>
                  <a:schemeClr val="bg1"/>
                </a:solidFill>
              </a:rPr>
              <a:t>mālum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 err="1">
                <a:solidFill>
                  <a:schemeClr val="bg1"/>
                </a:solidFill>
              </a:rPr>
              <a:t>Quīnte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7890" name="Picture 2" descr="Related image">
            <a:extLst>
              <a:ext uri="{FF2B5EF4-FFF2-40B4-BE49-F238E27FC236}">
                <a16:creationId xmlns:a16="http://schemas.microsoft.com/office/drawing/2014/main" id="{71C4B20D-B299-4516-885D-2238C4DE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96" y="1938281"/>
            <a:ext cx="1091604" cy="8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910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4667250" y="1544785"/>
            <a:ext cx="7296150" cy="4892794"/>
          </a:xfrm>
        </p:spPr>
      </p:pic>
      <p:pic>
        <p:nvPicPr>
          <p:cNvPr id="37890" name="Picture 2" descr="Related image">
            <a:extLst>
              <a:ext uri="{FF2B5EF4-FFF2-40B4-BE49-F238E27FC236}">
                <a16:creationId xmlns:a16="http://schemas.microsoft.com/office/drawing/2014/main" id="{71C4B20D-B299-4516-885D-2238C4DE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45" y="3052879"/>
            <a:ext cx="666899" cy="5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F90F6A-6800-413C-81DA-89103ABF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71449"/>
            <a:ext cx="3608495" cy="6415782"/>
          </a:xfrm>
        </p:spPr>
        <p:txBody>
          <a:bodyPr anchor="t">
            <a:normAutofit fontScale="90000"/>
          </a:bodyPr>
          <a:lstStyle/>
          <a:p>
            <a:r>
              <a:rPr lang="en-US" sz="7200" dirty="0" err="1"/>
              <a:t>Aemilia</a:t>
            </a:r>
            <a:r>
              <a:rPr lang="en-US" sz="7200" dirty="0"/>
              <a:t> </a:t>
            </a:r>
            <a:r>
              <a:rPr lang="en-US" sz="7200" dirty="0" err="1"/>
              <a:t>puerō</a:t>
            </a:r>
            <a:r>
              <a:rPr lang="en-US" sz="7200" dirty="0"/>
              <a:t> </a:t>
            </a:r>
            <a:r>
              <a:rPr lang="en-US" sz="7200" dirty="0" err="1"/>
              <a:t>aegrō</a:t>
            </a:r>
            <a:r>
              <a:rPr lang="en-US" sz="7200" dirty="0"/>
              <a:t> </a:t>
            </a:r>
            <a:r>
              <a:rPr lang="en-US" sz="7200" dirty="0" err="1"/>
              <a:t>mālum</a:t>
            </a:r>
            <a:r>
              <a:rPr lang="en-US" sz="7200" dirty="0"/>
              <a:t> rubrum </a:t>
            </a:r>
            <a:r>
              <a:rPr lang="en-US" sz="7200" dirty="0" err="1"/>
              <a:t>dat</a:t>
            </a:r>
            <a:r>
              <a:rPr lang="en-US" sz="7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4309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4667250" y="1544785"/>
            <a:ext cx="7296150" cy="4892794"/>
          </a:xfrm>
        </p:spPr>
      </p:pic>
      <p:pic>
        <p:nvPicPr>
          <p:cNvPr id="37890" name="Picture 2" descr="Related image">
            <a:extLst>
              <a:ext uri="{FF2B5EF4-FFF2-40B4-BE49-F238E27FC236}">
                <a16:creationId xmlns:a16="http://schemas.microsoft.com/office/drawing/2014/main" id="{71C4B20D-B299-4516-885D-2238C4DEA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45" y="3052879"/>
            <a:ext cx="666899" cy="5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F90F6A-6800-413C-81DA-89103ABF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71449"/>
            <a:ext cx="3608495" cy="6415782"/>
          </a:xfrm>
        </p:spPr>
        <p:txBody>
          <a:bodyPr anchor="t">
            <a:normAutofit/>
          </a:bodyPr>
          <a:lstStyle/>
          <a:p>
            <a:r>
              <a:rPr lang="en-US" sz="7200" dirty="0"/>
              <a:t>…</a:t>
            </a:r>
            <a:r>
              <a:rPr lang="en-US" sz="7200" dirty="0" err="1"/>
              <a:t>neque</a:t>
            </a:r>
            <a:r>
              <a:rPr lang="en-US" sz="7200" dirty="0"/>
              <a:t> is </a:t>
            </a:r>
            <a:r>
              <a:rPr lang="en-US" sz="7200" dirty="0" err="1"/>
              <a:t>mālum</a:t>
            </a:r>
            <a:r>
              <a:rPr lang="en-US" sz="7200" dirty="0"/>
              <a:t> </a:t>
            </a:r>
            <a:r>
              <a:rPr lang="en-US" sz="7200" dirty="0" err="1"/>
              <a:t>ēsse</a:t>
            </a:r>
            <a:r>
              <a:rPr lang="en-US" sz="7200" dirty="0"/>
              <a:t> </a:t>
            </a:r>
            <a:r>
              <a:rPr lang="en-US" sz="7200" dirty="0" err="1"/>
              <a:t>potest</a:t>
            </a:r>
            <a:r>
              <a:rPr lang="en-US" sz="7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22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65" y="1650746"/>
            <a:ext cx="4291541" cy="4546368"/>
          </a:xfrm>
        </p:spPr>
        <p:txBody>
          <a:bodyPr>
            <a:noAutofit/>
          </a:bodyPr>
          <a:lstStyle/>
          <a:p>
            <a:r>
              <a:rPr lang="en-US" sz="6600" dirty="0" err="1"/>
              <a:t>Bracchium</a:t>
            </a:r>
            <a:r>
              <a:rPr lang="en-US" sz="6600" dirty="0"/>
              <a:t> membrum </a:t>
            </a:r>
            <a:r>
              <a:rPr lang="en-US" sz="6600" dirty="0" err="1"/>
              <a:t>est</a:t>
            </a:r>
            <a:r>
              <a:rPr lang="en-US" sz="6600" dirty="0"/>
              <a:t> et </a:t>
            </a:r>
            <a:r>
              <a:rPr lang="en-US" sz="6600" dirty="0" err="1"/>
              <a:t>crūs</a:t>
            </a:r>
            <a:r>
              <a:rPr lang="en-US" sz="6600" dirty="0"/>
              <a:t> membrum est.</a:t>
            </a:r>
          </a:p>
        </p:txBody>
      </p:sp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30" y="102093"/>
            <a:ext cx="4291541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431A732-1C69-4A64-8F7E-F79A20610D27}"/>
              </a:ext>
            </a:extLst>
          </p:cNvPr>
          <p:cNvSpPr/>
          <p:nvPr/>
        </p:nvSpPr>
        <p:spPr>
          <a:xfrm>
            <a:off x="7022237" y="3923930"/>
            <a:ext cx="693938" cy="2831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D774D4-907D-446F-81F9-B066A5ACD3DD}"/>
              </a:ext>
            </a:extLst>
          </p:cNvPr>
          <p:cNvSpPr/>
          <p:nvPr/>
        </p:nvSpPr>
        <p:spPr>
          <a:xfrm rot="20841948">
            <a:off x="7825436" y="3815064"/>
            <a:ext cx="814050" cy="2831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5A00C-0E60-432C-841F-D50330B17498}"/>
              </a:ext>
            </a:extLst>
          </p:cNvPr>
          <p:cNvSpPr txBox="1"/>
          <p:nvPr/>
        </p:nvSpPr>
        <p:spPr>
          <a:xfrm>
            <a:off x="5060919" y="5095783"/>
            <a:ext cx="264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Crūs</a:t>
            </a:r>
            <a:endParaRPr lang="en-US" sz="5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614868-0BEC-4680-90DC-5437AF775A91}"/>
              </a:ext>
            </a:extLst>
          </p:cNvPr>
          <p:cNvCxnSpPr/>
          <p:nvPr/>
        </p:nvCxnSpPr>
        <p:spPr>
          <a:xfrm flipV="1">
            <a:off x="6658252" y="5095783"/>
            <a:ext cx="504048" cy="532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9289B34-C953-4B0E-AAA3-702895126AF9}"/>
              </a:ext>
            </a:extLst>
          </p:cNvPr>
          <p:cNvSpPr txBox="1"/>
          <p:nvPr/>
        </p:nvSpPr>
        <p:spPr>
          <a:xfrm>
            <a:off x="9332564" y="5035117"/>
            <a:ext cx="264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Crūs</a:t>
            </a:r>
            <a:endParaRPr lang="en-US" sz="5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CA1E81-2828-476F-BF8E-6CFC66D6AD2B}"/>
              </a:ext>
            </a:extLst>
          </p:cNvPr>
          <p:cNvCxnSpPr>
            <a:cxnSpLocks/>
          </p:cNvCxnSpPr>
          <p:nvPr/>
        </p:nvCxnSpPr>
        <p:spPr>
          <a:xfrm flipH="1" flipV="1">
            <a:off x="8513685" y="5339918"/>
            <a:ext cx="880376" cy="227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39E4595-7D50-4C49-A679-2A7654C702A4}"/>
              </a:ext>
            </a:extLst>
          </p:cNvPr>
          <p:cNvSpPr/>
          <p:nvPr/>
        </p:nvSpPr>
        <p:spPr>
          <a:xfrm rot="1614692">
            <a:off x="4891596" y="261890"/>
            <a:ext cx="2539013" cy="16246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14BF2A-3087-4537-B94A-0CEB53C4BC53}"/>
              </a:ext>
            </a:extLst>
          </p:cNvPr>
          <p:cNvSpPr/>
          <p:nvPr/>
        </p:nvSpPr>
        <p:spPr>
          <a:xfrm rot="5194293">
            <a:off x="7490718" y="1780229"/>
            <a:ext cx="2539013" cy="1252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36CA8F-EA6C-40E9-A011-2D0FDB25C4E3}"/>
              </a:ext>
            </a:extLst>
          </p:cNvPr>
          <p:cNvSpPr txBox="1"/>
          <p:nvPr/>
        </p:nvSpPr>
        <p:spPr>
          <a:xfrm>
            <a:off x="1500013" y="193011"/>
            <a:ext cx="34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Bracchium</a:t>
            </a:r>
            <a:endParaRPr lang="en-US" sz="5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6F0F52-4FA4-410E-846C-966AA8B88DA7}"/>
              </a:ext>
            </a:extLst>
          </p:cNvPr>
          <p:cNvCxnSpPr>
            <a:cxnSpLocks/>
          </p:cNvCxnSpPr>
          <p:nvPr/>
        </p:nvCxnSpPr>
        <p:spPr>
          <a:xfrm>
            <a:off x="4863166" y="838887"/>
            <a:ext cx="925075" cy="2630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3090C5-419D-4D88-8D10-9176124C7E4E}"/>
              </a:ext>
            </a:extLst>
          </p:cNvPr>
          <p:cNvCxnSpPr>
            <a:cxnSpLocks/>
          </p:cNvCxnSpPr>
          <p:nvPr/>
        </p:nvCxnSpPr>
        <p:spPr>
          <a:xfrm flipH="1">
            <a:off x="9010836" y="1911597"/>
            <a:ext cx="763479" cy="2281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813736-55FB-43C8-A9BA-1998ED9EF08C}"/>
              </a:ext>
            </a:extLst>
          </p:cNvPr>
          <p:cNvSpPr txBox="1"/>
          <p:nvPr/>
        </p:nvSpPr>
        <p:spPr>
          <a:xfrm>
            <a:off x="8814595" y="1004865"/>
            <a:ext cx="34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Bracchium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98435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4667250" y="1544785"/>
            <a:ext cx="7296150" cy="489279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F90F6A-6800-413C-81DA-89103ABFF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71449"/>
            <a:ext cx="3608495" cy="6415782"/>
          </a:xfrm>
        </p:spPr>
        <p:txBody>
          <a:bodyPr anchor="t">
            <a:normAutofit/>
          </a:bodyPr>
          <a:lstStyle/>
          <a:p>
            <a:r>
              <a:rPr lang="en-US" sz="7200" dirty="0" err="1"/>
              <a:t>Māter</a:t>
            </a:r>
            <a:r>
              <a:rPr lang="en-US" sz="7200" dirty="0"/>
              <a:t> </a:t>
            </a:r>
            <a:r>
              <a:rPr lang="en-US" sz="7200" dirty="0" err="1"/>
              <a:t>eī</a:t>
            </a:r>
            <a:r>
              <a:rPr lang="en-US" sz="7200" dirty="0"/>
              <a:t> poculum </a:t>
            </a:r>
            <a:r>
              <a:rPr lang="en-US" sz="7200" dirty="0" err="1"/>
              <a:t>aquae</a:t>
            </a:r>
            <a:r>
              <a:rPr lang="en-US" sz="7200" dirty="0"/>
              <a:t> dat.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145D1-515D-46DA-8970-993A0C16B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01" y="3075309"/>
            <a:ext cx="515024" cy="6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6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937887" y="153721"/>
            <a:ext cx="9768213" cy="6550558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EC077AC-425E-4150-97FF-E0E6027C9CB0}"/>
              </a:ext>
            </a:extLst>
          </p:cNvPr>
          <p:cNvSpPr/>
          <p:nvPr/>
        </p:nvSpPr>
        <p:spPr>
          <a:xfrm>
            <a:off x="5505450" y="153721"/>
            <a:ext cx="5200650" cy="1960829"/>
          </a:xfrm>
          <a:prstGeom prst="wedgeEllipseCallout">
            <a:avLst>
              <a:gd name="adj1" fmla="val -60393"/>
              <a:gd name="adj2" fmla="val 1824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Bibe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aquam</a:t>
            </a:r>
            <a:r>
              <a:rPr lang="en-US" sz="4400" dirty="0">
                <a:solidFill>
                  <a:schemeClr val="bg1"/>
                </a:solidFill>
              </a:rPr>
              <a:t> modo!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6F74B-BD2C-435E-AAF1-872D7E830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91" y="2114550"/>
            <a:ext cx="789031" cy="9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67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BAD1-8F4D-426B-9974-631CEF30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5548544" cy="6486525"/>
          </a:xfrm>
        </p:spPr>
        <p:txBody>
          <a:bodyPr>
            <a:normAutofit/>
          </a:bodyPr>
          <a:lstStyle/>
          <a:p>
            <a:r>
              <a:rPr lang="en-US" sz="6000" dirty="0" err="1"/>
              <a:t>Māter</a:t>
            </a:r>
            <a:r>
              <a:rPr lang="en-US" sz="6000" dirty="0"/>
              <a:t> caput </a:t>
            </a:r>
            <a:r>
              <a:rPr lang="en-US" sz="6000" dirty="0" err="1"/>
              <a:t>Quīntī</a:t>
            </a:r>
            <a:r>
              <a:rPr lang="en-US" sz="6000" dirty="0"/>
              <a:t> </a:t>
            </a:r>
            <a:r>
              <a:rPr lang="en-US" sz="6000" dirty="0" err="1"/>
              <a:t>sustinet</a:t>
            </a:r>
            <a:r>
              <a:rPr lang="en-US" sz="6000" dirty="0"/>
              <a:t>, </a:t>
            </a:r>
            <a:r>
              <a:rPr lang="en-US" sz="6000" dirty="0" err="1"/>
              <a:t>dum</a:t>
            </a:r>
            <a:r>
              <a:rPr lang="en-US" sz="6000" dirty="0"/>
              <a:t> </a:t>
            </a:r>
            <a:r>
              <a:rPr lang="en-US" sz="6000" dirty="0" err="1"/>
              <a:t>puer</a:t>
            </a:r>
            <a:r>
              <a:rPr lang="en-US" sz="6000" dirty="0"/>
              <a:t> </a:t>
            </a:r>
            <a:r>
              <a:rPr lang="en-US" sz="6000" dirty="0" err="1"/>
              <a:t>aquam</a:t>
            </a:r>
            <a:r>
              <a:rPr lang="en-US" sz="6000" dirty="0"/>
              <a:t> </a:t>
            </a:r>
            <a:r>
              <a:rPr lang="en-US" sz="6000" dirty="0" err="1"/>
              <a:t>bibit</a:t>
            </a:r>
            <a:r>
              <a:rPr lang="en-US" sz="60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A78092-7910-4994-BCCD-1ED66A691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5675" y="208592"/>
            <a:ext cx="4324349" cy="65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90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40148-F7C3-4C6F-AC44-20804285D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24089" r="2877"/>
          <a:stretch/>
        </p:blipFill>
        <p:spPr>
          <a:xfrm>
            <a:off x="937887" y="153721"/>
            <a:ext cx="9768213" cy="6550558"/>
          </a:xfr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EC077AC-425E-4150-97FF-E0E6027C9CB0}"/>
              </a:ext>
            </a:extLst>
          </p:cNvPr>
          <p:cNvSpPr/>
          <p:nvPr/>
        </p:nvSpPr>
        <p:spPr>
          <a:xfrm>
            <a:off x="5505450" y="153721"/>
            <a:ext cx="5200650" cy="1960829"/>
          </a:xfrm>
          <a:prstGeom prst="wedgeEllipseCallout">
            <a:avLst>
              <a:gd name="adj1" fmla="val -60393"/>
              <a:gd name="adj2" fmla="val 1824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Iam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dormī</a:t>
            </a:r>
            <a:r>
              <a:rPr lang="en-US" sz="4000" dirty="0">
                <a:solidFill>
                  <a:schemeClr val="bg1"/>
                </a:solidFill>
              </a:rPr>
              <a:t>, </a:t>
            </a:r>
            <a:r>
              <a:rPr lang="en-US" sz="4000" dirty="0" err="1">
                <a:solidFill>
                  <a:schemeClr val="bg1"/>
                </a:solidFill>
              </a:rPr>
              <a:t>Quīnte</a:t>
            </a:r>
            <a:r>
              <a:rPr lang="en-US" sz="4000" dirty="0">
                <a:solidFill>
                  <a:schemeClr val="bg1"/>
                </a:solidFill>
              </a:rPr>
              <a:t>! </a:t>
            </a:r>
            <a:r>
              <a:rPr lang="en-US" sz="4000" dirty="0" err="1">
                <a:solidFill>
                  <a:schemeClr val="bg1"/>
                </a:solidFill>
              </a:rPr>
              <a:t>Dormī</a:t>
            </a:r>
            <a:r>
              <a:rPr lang="en-US" sz="4000" dirty="0">
                <a:solidFill>
                  <a:schemeClr val="bg1"/>
                </a:solidFill>
              </a:rPr>
              <a:t> bene!</a:t>
            </a:r>
          </a:p>
        </p:txBody>
      </p:sp>
    </p:spTree>
    <p:extLst>
      <p:ext uri="{BB962C8B-B14F-4D97-AF65-F5344CB8AC3E}">
        <p14:creationId xmlns:p14="http://schemas.microsoft.com/office/powerpoint/2010/main" val="1116194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9D07E-EE83-4924-A0A2-D8A852B4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94447" cy="6560598"/>
          </a:xfrm>
        </p:spPr>
        <p:txBody>
          <a:bodyPr>
            <a:normAutofit/>
          </a:bodyPr>
          <a:lstStyle/>
          <a:p>
            <a:r>
              <a:rPr lang="en-US" sz="5400" dirty="0" err="1"/>
              <a:t>Māter</a:t>
            </a:r>
            <a:r>
              <a:rPr lang="en-US" sz="5400" dirty="0"/>
              <a:t> </a:t>
            </a:r>
            <a:r>
              <a:rPr lang="en-US" sz="5400" dirty="0" err="1"/>
              <a:t>manum</a:t>
            </a:r>
            <a:r>
              <a:rPr lang="en-US" sz="5400" dirty="0"/>
              <a:t> </a:t>
            </a:r>
            <a:r>
              <a:rPr lang="en-US" sz="5400" dirty="0" err="1"/>
              <a:t>pōnit</a:t>
            </a:r>
            <a:r>
              <a:rPr lang="en-US" sz="5400" dirty="0"/>
              <a:t> in </a:t>
            </a:r>
            <a:r>
              <a:rPr lang="en-US" sz="5400" dirty="0" err="1"/>
              <a:t>fronte</a:t>
            </a:r>
            <a:r>
              <a:rPr lang="en-US" sz="5400" dirty="0"/>
              <a:t> </a:t>
            </a:r>
            <a:r>
              <a:rPr lang="en-US" sz="5400" dirty="0" err="1"/>
              <a:t>fīliī</a:t>
            </a:r>
            <a:r>
              <a:rPr lang="en-US" sz="5400" dirty="0"/>
              <a:t>: </a:t>
            </a:r>
            <a:br>
              <a:rPr lang="en-US" sz="5400" dirty="0"/>
            </a:br>
            <a:r>
              <a:rPr lang="en-US" sz="5400" dirty="0" err="1"/>
              <a:t>frontem</a:t>
            </a:r>
            <a:r>
              <a:rPr lang="en-US" sz="5400" dirty="0"/>
              <a:t> </a:t>
            </a:r>
            <a:r>
              <a:rPr lang="en-US" sz="5400" dirty="0" err="1"/>
              <a:t>eius</a:t>
            </a:r>
            <a:r>
              <a:rPr lang="en-US" sz="5400" dirty="0"/>
              <a:t> </a:t>
            </a:r>
            <a:r>
              <a:rPr lang="en-US" sz="5400" dirty="0" err="1"/>
              <a:t>tangit</a:t>
            </a:r>
            <a:r>
              <a:rPr lang="en-US" sz="5400" dirty="0"/>
              <a:t>.</a:t>
            </a:r>
          </a:p>
        </p:txBody>
      </p:sp>
      <p:pic>
        <p:nvPicPr>
          <p:cNvPr id="38914" name="Picture 2" descr="Image result for sick child forehead">
            <a:extLst>
              <a:ext uri="{FF2B5EF4-FFF2-40B4-BE49-F238E27FC236}">
                <a16:creationId xmlns:a16="http://schemas.microsoft.com/office/drawing/2014/main" id="{9B40875F-6E57-4255-BAAD-CF2ACBFEE9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60" y="1362597"/>
            <a:ext cx="7272500" cy="43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74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E67F-79AB-46AB-827D-0DD35E80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32449"/>
          </a:xfrm>
        </p:spPr>
        <p:txBody>
          <a:bodyPr>
            <a:normAutofit/>
          </a:bodyPr>
          <a:lstStyle/>
          <a:p>
            <a:r>
              <a:rPr lang="en-US" sz="6000" dirty="0"/>
              <a:t>Quīntus </a:t>
            </a:r>
            <a:r>
              <a:rPr lang="en-US" sz="6000" dirty="0" err="1"/>
              <a:t>oculōs</a:t>
            </a:r>
            <a:r>
              <a:rPr lang="en-US" sz="6000" dirty="0"/>
              <a:t> </a:t>
            </a:r>
            <a:r>
              <a:rPr lang="en-US" sz="6000" dirty="0" err="1"/>
              <a:t>claudit</a:t>
            </a:r>
            <a:r>
              <a:rPr lang="en-US" sz="6000" dirty="0"/>
              <a:t> </a:t>
            </a:r>
            <a:r>
              <a:rPr lang="en-US" sz="6000" dirty="0" err="1"/>
              <a:t>atque</a:t>
            </a:r>
            <a:r>
              <a:rPr lang="en-US" sz="6000" dirty="0"/>
              <a:t> </a:t>
            </a:r>
            <a:r>
              <a:rPr lang="en-US" sz="6000" dirty="0" err="1"/>
              <a:t>dormit</a:t>
            </a:r>
            <a:r>
              <a:rPr lang="en-US" sz="6000" dirty="0"/>
              <a:t>.</a:t>
            </a:r>
          </a:p>
        </p:txBody>
      </p:sp>
      <p:pic>
        <p:nvPicPr>
          <p:cNvPr id="45058" name="Picture 2" descr="Image result for sleeping child">
            <a:extLst>
              <a:ext uri="{FF2B5EF4-FFF2-40B4-BE49-F238E27FC236}">
                <a16:creationId xmlns:a16="http://schemas.microsoft.com/office/drawing/2014/main" id="{2A6870A8-2D85-4506-8B51-BBEC51FC03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87" y="1856251"/>
            <a:ext cx="7874026" cy="44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2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69" y="210344"/>
            <a:ext cx="3391875" cy="6437312"/>
          </a:xfrm>
        </p:spPr>
        <p:txBody>
          <a:bodyPr>
            <a:normAutofit/>
          </a:bodyPr>
          <a:lstStyle/>
          <a:p>
            <a:r>
              <a:rPr lang="en-US" sz="6600" dirty="0"/>
              <a:t>In </a:t>
            </a:r>
            <a:r>
              <a:rPr lang="en-US" sz="6600" dirty="0" err="1"/>
              <a:t>bracchiō</a:t>
            </a:r>
            <a:r>
              <a:rPr lang="en-US" sz="6600" dirty="0"/>
              <a:t> </a:t>
            </a:r>
            <a:r>
              <a:rPr lang="en-US" sz="6600" dirty="0" err="1"/>
              <a:t>est</a:t>
            </a:r>
            <a:r>
              <a:rPr lang="en-US" sz="6600" dirty="0"/>
              <a:t> </a:t>
            </a:r>
            <a:r>
              <a:rPr lang="en-US" sz="6600" dirty="0" err="1"/>
              <a:t>manus</a:t>
            </a:r>
            <a:r>
              <a:rPr lang="en-US" sz="6600" dirty="0"/>
              <a:t>, in </a:t>
            </a:r>
            <a:r>
              <a:rPr lang="en-US" sz="6600" dirty="0" err="1"/>
              <a:t>crūre</a:t>
            </a:r>
            <a:r>
              <a:rPr lang="en-US" sz="6600" dirty="0"/>
              <a:t> </a:t>
            </a:r>
            <a:r>
              <a:rPr lang="en-US" sz="6600" dirty="0" err="1"/>
              <a:t>pēs</a:t>
            </a:r>
            <a:r>
              <a:rPr lang="en-US" sz="6600" dirty="0"/>
              <a:t>.</a:t>
            </a:r>
          </a:p>
        </p:txBody>
      </p:sp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10344"/>
            <a:ext cx="4291541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13E3CBB-8038-4C52-984B-406FF96B5671}"/>
              </a:ext>
            </a:extLst>
          </p:cNvPr>
          <p:cNvSpPr/>
          <p:nvPr/>
        </p:nvSpPr>
        <p:spPr>
          <a:xfrm>
            <a:off x="7430609" y="77179"/>
            <a:ext cx="1029810" cy="1076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5FB59B-DEEB-4FAF-A2BB-BA73D29A3E57}"/>
              </a:ext>
            </a:extLst>
          </p:cNvPr>
          <p:cNvSpPr/>
          <p:nvPr/>
        </p:nvSpPr>
        <p:spPr>
          <a:xfrm>
            <a:off x="9312676" y="5734974"/>
            <a:ext cx="951388" cy="853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4A0D6-A520-4AF6-80D8-8EBEF72E91BC}"/>
              </a:ext>
            </a:extLst>
          </p:cNvPr>
          <p:cNvSpPr txBox="1"/>
          <p:nvPr/>
        </p:nvSpPr>
        <p:spPr>
          <a:xfrm>
            <a:off x="5050748" y="1396310"/>
            <a:ext cx="265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Manus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31801F-5620-41BB-A5BC-5CE8FAAC2FAF}"/>
              </a:ext>
            </a:extLst>
          </p:cNvPr>
          <p:cNvCxnSpPr>
            <a:cxnSpLocks/>
          </p:cNvCxnSpPr>
          <p:nvPr/>
        </p:nvCxnSpPr>
        <p:spPr>
          <a:xfrm flipV="1">
            <a:off x="6897950" y="903386"/>
            <a:ext cx="917867" cy="6775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6A14D6-C2EA-4EA6-91C0-5C9ED634F39E}"/>
              </a:ext>
            </a:extLst>
          </p:cNvPr>
          <p:cNvSpPr txBox="1"/>
          <p:nvPr/>
        </p:nvSpPr>
        <p:spPr>
          <a:xfrm>
            <a:off x="5801234" y="5724326"/>
            <a:ext cx="265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Pēs</a:t>
            </a:r>
            <a:endParaRPr lang="en-US" sz="5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D1AA48-98A6-45D4-8022-79783D658999}"/>
              </a:ext>
            </a:extLst>
          </p:cNvPr>
          <p:cNvCxnSpPr>
            <a:cxnSpLocks/>
          </p:cNvCxnSpPr>
          <p:nvPr/>
        </p:nvCxnSpPr>
        <p:spPr>
          <a:xfrm flipV="1">
            <a:off x="7153925" y="6161848"/>
            <a:ext cx="2425081" cy="1694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66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69" y="210344"/>
            <a:ext cx="3391875" cy="6437312"/>
          </a:xfrm>
        </p:spPr>
        <p:txBody>
          <a:bodyPr>
            <a:normAutofit fontScale="90000"/>
          </a:bodyPr>
          <a:lstStyle/>
          <a:p>
            <a:r>
              <a:rPr lang="en-US" sz="6600" dirty="0" err="1"/>
              <a:t>Duae</a:t>
            </a:r>
            <a:r>
              <a:rPr lang="en-US" sz="6600" dirty="0"/>
              <a:t> </a:t>
            </a:r>
            <a:r>
              <a:rPr lang="en-US" sz="6600" dirty="0" err="1"/>
              <a:t>manūs</a:t>
            </a:r>
            <a:r>
              <a:rPr lang="en-US" sz="6600" dirty="0"/>
              <a:t> et duo </a:t>
            </a:r>
            <a:r>
              <a:rPr lang="en-US" sz="6600" dirty="0" err="1"/>
              <a:t>pedēs</a:t>
            </a:r>
            <a:r>
              <a:rPr lang="en-US" sz="6600" dirty="0"/>
              <a:t> in corpore </a:t>
            </a:r>
            <a:r>
              <a:rPr lang="en-US" sz="6600" dirty="0" err="1"/>
              <a:t>hūmānō</a:t>
            </a:r>
            <a:r>
              <a:rPr lang="en-US" sz="6600" dirty="0"/>
              <a:t> sunt. </a:t>
            </a:r>
          </a:p>
        </p:txBody>
      </p:sp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51" y="195307"/>
            <a:ext cx="4291541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13E3CBB-8038-4C52-984B-406FF96B5671}"/>
              </a:ext>
            </a:extLst>
          </p:cNvPr>
          <p:cNvSpPr/>
          <p:nvPr/>
        </p:nvSpPr>
        <p:spPr>
          <a:xfrm>
            <a:off x="4610733" y="201609"/>
            <a:ext cx="1029810" cy="1076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5FB59B-DEEB-4FAF-A2BB-BA73D29A3E57}"/>
              </a:ext>
            </a:extLst>
          </p:cNvPr>
          <p:cNvSpPr/>
          <p:nvPr/>
        </p:nvSpPr>
        <p:spPr>
          <a:xfrm>
            <a:off x="6444125" y="5672826"/>
            <a:ext cx="951388" cy="853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4A0D6-A520-4AF6-80D8-8EBEF72E91BC}"/>
              </a:ext>
            </a:extLst>
          </p:cNvPr>
          <p:cNvSpPr txBox="1"/>
          <p:nvPr/>
        </p:nvSpPr>
        <p:spPr>
          <a:xfrm>
            <a:off x="4260634" y="1591617"/>
            <a:ext cx="265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Manus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31801F-5620-41BB-A5BC-5CE8FAAC2FAF}"/>
              </a:ext>
            </a:extLst>
          </p:cNvPr>
          <p:cNvCxnSpPr>
            <a:cxnSpLocks/>
          </p:cNvCxnSpPr>
          <p:nvPr/>
        </p:nvCxnSpPr>
        <p:spPr>
          <a:xfrm flipH="1" flipV="1">
            <a:off x="5099740" y="911161"/>
            <a:ext cx="111451" cy="9087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6A14D6-C2EA-4EA6-91C0-5C9ED634F39E}"/>
              </a:ext>
            </a:extLst>
          </p:cNvPr>
          <p:cNvSpPr txBox="1"/>
          <p:nvPr/>
        </p:nvSpPr>
        <p:spPr>
          <a:xfrm>
            <a:off x="4716604" y="5194602"/>
            <a:ext cx="265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Pēs</a:t>
            </a:r>
            <a:endParaRPr lang="en-US" sz="5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D1AA48-98A6-45D4-8022-79783D658999}"/>
              </a:ext>
            </a:extLst>
          </p:cNvPr>
          <p:cNvCxnSpPr>
            <a:cxnSpLocks/>
          </p:cNvCxnSpPr>
          <p:nvPr/>
        </p:nvCxnSpPr>
        <p:spPr>
          <a:xfrm>
            <a:off x="5989230" y="5735755"/>
            <a:ext cx="880570" cy="3504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C6C52F5-C2ED-440B-B0D9-38362A974A3A}"/>
              </a:ext>
            </a:extLst>
          </p:cNvPr>
          <p:cNvSpPr/>
          <p:nvPr/>
        </p:nvSpPr>
        <p:spPr>
          <a:xfrm>
            <a:off x="7586706" y="2384717"/>
            <a:ext cx="1029810" cy="1076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23550-82C1-42DB-A1B0-6481893E08B3}"/>
              </a:ext>
            </a:extLst>
          </p:cNvPr>
          <p:cNvSpPr txBox="1"/>
          <p:nvPr/>
        </p:nvSpPr>
        <p:spPr>
          <a:xfrm>
            <a:off x="8944990" y="1591617"/>
            <a:ext cx="265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Manus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B2E566-3B6D-486F-A868-A457B62F0CAD}"/>
              </a:ext>
            </a:extLst>
          </p:cNvPr>
          <p:cNvCxnSpPr>
            <a:cxnSpLocks/>
          </p:cNvCxnSpPr>
          <p:nvPr/>
        </p:nvCxnSpPr>
        <p:spPr>
          <a:xfrm flipH="1">
            <a:off x="8243772" y="2514947"/>
            <a:ext cx="1628196" cy="5570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F8B0456-B6D2-41CB-A50D-5734C3F3A198}"/>
              </a:ext>
            </a:extLst>
          </p:cNvPr>
          <p:cNvSpPr/>
          <p:nvPr/>
        </p:nvSpPr>
        <p:spPr>
          <a:xfrm>
            <a:off x="7427180" y="5546830"/>
            <a:ext cx="951388" cy="853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CD3214-2B21-449E-B572-414177437C8B}"/>
              </a:ext>
            </a:extLst>
          </p:cNvPr>
          <p:cNvSpPr txBox="1"/>
          <p:nvPr/>
        </p:nvSpPr>
        <p:spPr>
          <a:xfrm>
            <a:off x="9014881" y="4929749"/>
            <a:ext cx="2659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Pēs</a:t>
            </a:r>
            <a:endParaRPr lang="en-US" sz="5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81F3EB-2147-4324-A8B2-078AEF8319C4}"/>
              </a:ext>
            </a:extLst>
          </p:cNvPr>
          <p:cNvCxnSpPr>
            <a:cxnSpLocks/>
          </p:cNvCxnSpPr>
          <p:nvPr/>
        </p:nvCxnSpPr>
        <p:spPr>
          <a:xfrm flipH="1">
            <a:off x="8142427" y="5486769"/>
            <a:ext cx="802563" cy="4242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46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3986074" cy="6279232"/>
          </a:xfrm>
        </p:spPr>
        <p:txBody>
          <a:bodyPr>
            <a:normAutofit/>
          </a:bodyPr>
          <a:lstStyle/>
          <a:p>
            <a:r>
              <a:rPr lang="en-US" sz="6600" dirty="0"/>
              <a:t>In corpore </a:t>
            </a:r>
            <a:r>
              <a:rPr lang="en-US" sz="6600" dirty="0" err="1"/>
              <a:t>ūnum</a:t>
            </a:r>
            <a:r>
              <a:rPr lang="en-US" sz="6600" dirty="0"/>
              <a:t> caput </a:t>
            </a:r>
            <a:r>
              <a:rPr lang="en-US" sz="6600" dirty="0" err="1"/>
              <a:t>est</a:t>
            </a:r>
            <a:r>
              <a:rPr lang="en-US" sz="6600" dirty="0"/>
              <a:t>, </a:t>
            </a:r>
            <a:r>
              <a:rPr lang="en-US" sz="6600" dirty="0" err="1"/>
              <a:t>nōn</a:t>
            </a:r>
            <a:r>
              <a:rPr lang="en-US" sz="6600" dirty="0"/>
              <a:t> duo capita.</a:t>
            </a:r>
          </a:p>
        </p:txBody>
      </p:sp>
      <p:pic>
        <p:nvPicPr>
          <p:cNvPr id="2050" name="Picture 2" descr="Image result for augustus of primaporta">
            <a:extLst>
              <a:ext uri="{FF2B5EF4-FFF2-40B4-BE49-F238E27FC236}">
                <a16:creationId xmlns:a16="http://schemas.microsoft.com/office/drawing/2014/main" id="{9C55E179-31E4-48CB-8E6A-FED2360FE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66" y="210344"/>
            <a:ext cx="4291541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E898201-AB0A-48DB-8985-73DDE95CF98F}"/>
              </a:ext>
            </a:extLst>
          </p:cNvPr>
          <p:cNvSpPr/>
          <p:nvPr/>
        </p:nvSpPr>
        <p:spPr>
          <a:xfrm>
            <a:off x="7029136" y="292963"/>
            <a:ext cx="1191586" cy="12783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0E8F9-2297-4AC9-8C8B-442F66C4DB31}"/>
              </a:ext>
            </a:extLst>
          </p:cNvPr>
          <p:cNvSpPr txBox="1"/>
          <p:nvPr/>
        </p:nvSpPr>
        <p:spPr>
          <a:xfrm>
            <a:off x="9348186" y="210344"/>
            <a:ext cx="2565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Caput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7D30A6-03B3-4884-B3F6-AFBCFA24F1AC}"/>
              </a:ext>
            </a:extLst>
          </p:cNvPr>
          <p:cNvCxnSpPr>
            <a:stCxn id="4" idx="1"/>
          </p:cNvCxnSpPr>
          <p:nvPr/>
        </p:nvCxnSpPr>
        <p:spPr>
          <a:xfrm flipH="1">
            <a:off x="8078680" y="718176"/>
            <a:ext cx="1269506" cy="630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0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345E-7084-4F0D-860C-06385179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2" y="210345"/>
            <a:ext cx="3986074" cy="6279232"/>
          </a:xfrm>
        </p:spPr>
        <p:txBody>
          <a:bodyPr>
            <a:normAutofit/>
          </a:bodyPr>
          <a:lstStyle/>
          <a:p>
            <a:r>
              <a:rPr lang="en-US" sz="6600" dirty="0"/>
              <a:t>In </a:t>
            </a:r>
            <a:r>
              <a:rPr lang="en-US" sz="6600" dirty="0" err="1"/>
              <a:t>capite</a:t>
            </a:r>
            <a:r>
              <a:rPr lang="en-US" sz="6600" dirty="0"/>
              <a:t> sunt </a:t>
            </a:r>
            <a:r>
              <a:rPr lang="en-US" sz="6600" dirty="0" err="1"/>
              <a:t>oculī</a:t>
            </a:r>
            <a:r>
              <a:rPr lang="en-US" sz="6600" dirty="0"/>
              <a:t> et </a:t>
            </a:r>
            <a:r>
              <a:rPr lang="en-US" sz="6600" dirty="0" err="1"/>
              <a:t>aurēs</a:t>
            </a:r>
            <a:r>
              <a:rPr lang="en-US" sz="6600" dirty="0"/>
              <a:t>, </a:t>
            </a:r>
            <a:r>
              <a:rPr lang="en-US" sz="6600" dirty="0" err="1"/>
              <a:t>nāsus</a:t>
            </a:r>
            <a:r>
              <a:rPr lang="en-US" sz="6600" dirty="0"/>
              <a:t> et </a:t>
            </a:r>
            <a:r>
              <a:rPr lang="en-US" sz="6600" dirty="0" err="1"/>
              <a:t>ōs</a:t>
            </a:r>
            <a:endParaRPr lang="en-US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0E8F9-2297-4AC9-8C8B-442F66C4DB31}"/>
              </a:ext>
            </a:extLst>
          </p:cNvPr>
          <p:cNvSpPr txBox="1"/>
          <p:nvPr/>
        </p:nvSpPr>
        <p:spPr>
          <a:xfrm>
            <a:off x="6766911" y="5752305"/>
            <a:ext cx="2565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Caput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BC77F5B4-CE4F-4B4F-9057-656ACA2250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45" y="209550"/>
            <a:ext cx="4555496" cy="55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CEE293-4E76-49D9-B7D1-F86AAD347EF6}"/>
              </a:ext>
            </a:extLst>
          </p:cNvPr>
          <p:cNvSpPr txBox="1"/>
          <p:nvPr/>
        </p:nvSpPr>
        <p:spPr>
          <a:xfrm>
            <a:off x="7448365" y="4274977"/>
            <a:ext cx="33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</a:rPr>
              <a:t>Ōs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B5B876-BCE5-471B-AA99-50F05ABC7E39}"/>
              </a:ext>
            </a:extLst>
          </p:cNvPr>
          <p:cNvCxnSpPr/>
          <p:nvPr/>
        </p:nvCxnSpPr>
        <p:spPr>
          <a:xfrm flipV="1">
            <a:off x="7910004" y="3595456"/>
            <a:ext cx="139730" cy="6835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48F1C9-3558-4073-BABD-CE7E3785E955}"/>
              </a:ext>
            </a:extLst>
          </p:cNvPr>
          <p:cNvSpPr txBox="1"/>
          <p:nvPr/>
        </p:nvSpPr>
        <p:spPr>
          <a:xfrm>
            <a:off x="6977849" y="319596"/>
            <a:ext cx="2354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/>
                  </a:solidFill>
                </a:ln>
              </a:rPr>
              <a:t>Oculī</a:t>
            </a:r>
            <a:r>
              <a:rPr lang="en-US" sz="6600" dirty="0"/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BB12A5-397A-4711-B0A3-F806EA3A35C9}"/>
              </a:ext>
            </a:extLst>
          </p:cNvPr>
          <p:cNvCxnSpPr/>
          <p:nvPr/>
        </p:nvCxnSpPr>
        <p:spPr>
          <a:xfrm flipH="1">
            <a:off x="7715250" y="1285875"/>
            <a:ext cx="194754" cy="904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6731E9-8D2E-4710-A6F8-32A80926764A}"/>
              </a:ext>
            </a:extLst>
          </p:cNvPr>
          <p:cNvCxnSpPr>
            <a:cxnSpLocks/>
          </p:cNvCxnSpPr>
          <p:nvPr/>
        </p:nvCxnSpPr>
        <p:spPr>
          <a:xfrm>
            <a:off x="8313622" y="1285875"/>
            <a:ext cx="114346" cy="9048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E2E881-9B2A-4694-B097-D5D8A3C8C06E}"/>
              </a:ext>
            </a:extLst>
          </p:cNvPr>
          <p:cNvSpPr txBox="1"/>
          <p:nvPr/>
        </p:nvSpPr>
        <p:spPr>
          <a:xfrm>
            <a:off x="8896350" y="3429000"/>
            <a:ext cx="2076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bg1"/>
                  </a:solidFill>
                </a:ln>
              </a:rPr>
              <a:t>Nāsus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B386FC-DC8B-4AA8-9D0F-E1D79CB97BEC}"/>
              </a:ext>
            </a:extLst>
          </p:cNvPr>
          <p:cNvCxnSpPr/>
          <p:nvPr/>
        </p:nvCxnSpPr>
        <p:spPr>
          <a:xfrm flipH="1" flipV="1">
            <a:off x="8370795" y="3174450"/>
            <a:ext cx="611280" cy="5465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CCAC54-2503-42FB-8BD3-EC13848CB9B0}"/>
              </a:ext>
            </a:extLst>
          </p:cNvPr>
          <p:cNvSpPr txBox="1"/>
          <p:nvPr/>
        </p:nvSpPr>
        <p:spPr>
          <a:xfrm>
            <a:off x="9636534" y="2190750"/>
            <a:ext cx="2370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bg1"/>
                  </a:solidFill>
                </a:ln>
              </a:rPr>
              <a:t>Aurēs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C8D106-30D1-40B9-905B-EBE032F6BD31}"/>
              </a:ext>
            </a:extLst>
          </p:cNvPr>
          <p:cNvCxnSpPr/>
          <p:nvPr/>
        </p:nvCxnSpPr>
        <p:spPr>
          <a:xfrm flipH="1">
            <a:off x="6977849" y="2905125"/>
            <a:ext cx="26586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6CB3CA-C986-4B3E-8E01-78C5B40FD923}"/>
              </a:ext>
            </a:extLst>
          </p:cNvPr>
          <p:cNvCxnSpPr/>
          <p:nvPr/>
        </p:nvCxnSpPr>
        <p:spPr>
          <a:xfrm flipH="1">
            <a:off x="9544050" y="2514600"/>
            <a:ext cx="2857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078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481</Words>
  <Application>Microsoft Office PowerPoint</Application>
  <PresentationFormat>Widescreen</PresentationFormat>
  <Paragraphs>116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Abadi</vt:lpstr>
      <vt:lpstr>Arial</vt:lpstr>
      <vt:lpstr>Calisto MT</vt:lpstr>
      <vt:lpstr>Wingdings 2</vt:lpstr>
      <vt:lpstr>Slate</vt:lpstr>
      <vt:lpstr>Corpus Hūmānum</vt:lpstr>
      <vt:lpstr>Corpus hūmānum quattuor membra habet.</vt:lpstr>
      <vt:lpstr>Duo bracchia…</vt:lpstr>
      <vt:lpstr>…et duo crūra</vt:lpstr>
      <vt:lpstr>Bracchium membrum est et crūs membrum est.</vt:lpstr>
      <vt:lpstr>In bracchiō est manus, in crūre pēs.</vt:lpstr>
      <vt:lpstr>Duae manūs et duo pedēs in corpore hūmānō sunt. </vt:lpstr>
      <vt:lpstr>In corpore ūnum caput est, nōn duo capita.</vt:lpstr>
      <vt:lpstr>In capite sunt oculī et aurēs, nāsus et ōs</vt:lpstr>
      <vt:lpstr>Super caput capillus est.</vt:lpstr>
      <vt:lpstr>Capillus virōrum Rōmānōrum nōn tam longus est quam fēminārum.</vt:lpstr>
      <vt:lpstr>Suprā oculōs frōns est.</vt:lpstr>
      <vt:lpstr>Īnfrā oculōs genae sunt.</vt:lpstr>
      <vt:lpstr>Post frontem est cerebrum.</vt:lpstr>
      <vt:lpstr>Quī cerebrum parvum habet stultus est.</vt:lpstr>
      <vt:lpstr>Ōs est inter duo labra.</vt:lpstr>
      <vt:lpstr>In ōre lingua et dentēs īnsunt.</vt:lpstr>
      <vt:lpstr>Dentēs sunt albī ut margarītae.</vt:lpstr>
      <vt:lpstr>Lingua et labra rubra sunt ut rosae.</vt:lpstr>
      <vt:lpstr>Hominēs oculīs vident et auribus audiunt.</vt:lpstr>
      <vt:lpstr>Homō quī oculōs bonōs habet bene videt.</vt:lpstr>
      <vt:lpstr>Homō quī oculōs malōs habet male videt.</vt:lpstr>
      <vt:lpstr>Quī aurēs bonās habet bene audit.</vt:lpstr>
      <vt:lpstr>Quī aurēs malās habet male audit.</vt:lpstr>
      <vt:lpstr>Syra male audit, ea enim aurēs malās habet.</vt:lpstr>
      <vt:lpstr>Caput est super collum.</vt:lpstr>
      <vt:lpstr>Sub collō est pectus.</vt:lpstr>
      <vt:lpstr>In pectore cor et pulmōnēs sunt.</vt:lpstr>
      <vt:lpstr>In corde est sanguis, quī per vēnās ad cor fluit.</vt:lpstr>
      <vt:lpstr>Color sanguinis est ruber.</vt:lpstr>
      <vt:lpstr>Īnfrā pulmōnēs sunt iecur et venter.</vt:lpstr>
      <vt:lpstr>In ventre cibus est.</vt:lpstr>
      <vt:lpstr>Cor, pulmōnēs, iecur, venter sunt viscera hūmāna.</vt:lpstr>
      <vt:lpstr>Homō, quī ventrem malum habet, cibum sūmere nōn potest…</vt:lpstr>
      <vt:lpstr>Neque is sānus, sed aeger est.</vt:lpstr>
      <vt:lpstr>Homō sānus ventrem bonum, pulmōnēs bonōs, cor bonum habet.</vt:lpstr>
      <vt:lpstr>Medicus ad hominem aegrum venit eumque sānum facit.</vt:lpstr>
      <vt:lpstr>Medicus est homō quī hominēs aegrōs sanat.</vt:lpstr>
      <vt:lpstr>Sed multī aegrī ā medico sānārī nōn possunt.</vt:lpstr>
      <vt:lpstr>Estne sānus Quīntus?</vt:lpstr>
      <vt:lpstr>Nōn est: pēs eius aeger est.</vt:lpstr>
      <vt:lpstr>Puer super lectum iacet.</vt:lpstr>
      <vt:lpstr>Aemilia et Syra apud puerum aegrum sunt.</vt:lpstr>
      <vt:lpstr>Māter apud eum sedet manumque eius tenet.</vt:lpstr>
      <vt:lpstr>Syra nōn sedet, sed apud lectum stat.</vt:lpstr>
      <vt:lpstr>PowerPoint Presentation</vt:lpstr>
      <vt:lpstr>PowerPoint Presentation</vt:lpstr>
      <vt:lpstr>Aemilia puerō aegrō mālum rubrum dat…</vt:lpstr>
      <vt:lpstr>…neque is mālum ēsse potest.</vt:lpstr>
      <vt:lpstr>Māter eī poculum aquae dat.</vt:lpstr>
      <vt:lpstr>PowerPoint Presentation</vt:lpstr>
      <vt:lpstr>Māter caput Quīntī sustinet, dum puer aquam bibit.</vt:lpstr>
      <vt:lpstr>PowerPoint Presentation</vt:lpstr>
      <vt:lpstr>Māter manum pōnit in fronte fīliī:  frontem eius tangit.</vt:lpstr>
      <vt:lpstr>Quīntus oculōs claudit atque dormit.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Corpus Hūmānum</dc:title>
  <dc:creator>Luther Karper</dc:creator>
  <cp:lastModifiedBy>Luther Karper</cp:lastModifiedBy>
  <cp:revision>1</cp:revision>
  <dcterms:created xsi:type="dcterms:W3CDTF">2019-10-07T15:29:17Z</dcterms:created>
  <dcterms:modified xsi:type="dcterms:W3CDTF">2019-10-08T03:13:32Z</dcterms:modified>
</cp:coreProperties>
</file>